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61" r:id="rId2"/>
    <p:sldId id="257" r:id="rId3"/>
    <p:sldId id="258" r:id="rId4"/>
    <p:sldId id="259" r:id="rId5"/>
    <p:sldId id="260" r:id="rId6"/>
    <p:sldId id="262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874"/>
    <a:srgbClr val="211A8E"/>
    <a:srgbClr val="670875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33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E6852-3B66-457D-9E37-CBF330BD1BD6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50502-8939-4D29-AFAB-4335ED413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76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BDBB5778-FE7A-4877-9019-54242753C0E8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15986" y="3056824"/>
            <a:ext cx="1447390" cy="434495"/>
          </a:xfrm>
        </p:spPr>
        <p:txBody>
          <a:bodyPr anchor="t" anchorCtr="0">
            <a:normAutofit/>
          </a:bodyPr>
          <a:lstStyle>
            <a:lvl1pPr algn="l">
              <a:lnSpc>
                <a:spcPts val="1060"/>
              </a:lnSpc>
              <a:buFontTx/>
              <a:buNone/>
              <a:defRPr sz="1400" b="0" i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zh-CN" altLang="en-US" dirty="0"/>
              <a:t>演讲人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D29E9E1-4AD3-2342-82EB-AD74B1FE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86" y="1399348"/>
            <a:ext cx="4184498" cy="685070"/>
          </a:xfrm>
        </p:spPr>
        <p:txBody>
          <a:bodyPr anchor="t" anchorCtr="0"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r>
              <a:rPr kumimoji="1" lang="zh-CN" altLang="en-US" dirty="0"/>
              <a:t>演示文稿标题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BDF17256-EA3C-B34B-8319-DCE7C1982667}"/>
              </a:ext>
            </a:extLst>
          </p:cNvPr>
          <p:cNvCxnSpPr>
            <a:cxnSpLocks/>
          </p:cNvCxnSpPr>
          <p:nvPr userDrawn="1"/>
        </p:nvCxnSpPr>
        <p:spPr>
          <a:xfrm flipH="1">
            <a:off x="6986799" y="519040"/>
            <a:ext cx="2433" cy="562041"/>
          </a:xfrm>
          <a:prstGeom prst="line">
            <a:avLst/>
          </a:prstGeom>
          <a:ln w="19050">
            <a:solidFill>
              <a:schemeClr val="bg1">
                <a:alpha val="4873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占位符 9">
            <a:extLst>
              <a:ext uri="{FF2B5EF4-FFF2-40B4-BE49-F238E27FC236}">
                <a16:creationId xmlns:a16="http://schemas.microsoft.com/office/drawing/2014/main" id="{D4A39CF4-FBC6-7685-57FC-98CC3596D6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86" y="2107312"/>
            <a:ext cx="4184498" cy="503583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buFontTx/>
              <a:buNone/>
              <a:defRPr sz="1600" b="0" i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en-US" altLang="zh-CN" dirty="0"/>
              <a:t>TITLE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endParaRPr lang="zh-CN" altLang="en-US" dirty="0"/>
          </a:p>
        </p:txBody>
      </p:sp>
      <p:sp>
        <p:nvSpPr>
          <p:cNvPr id="24" name="文本占位符 9">
            <a:extLst>
              <a:ext uri="{FF2B5EF4-FFF2-40B4-BE49-F238E27FC236}">
                <a16:creationId xmlns:a16="http://schemas.microsoft.com/office/drawing/2014/main" id="{0797AB75-E89C-0B21-A77A-9E1F1C4950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3376" y="3056825"/>
            <a:ext cx="1447390" cy="434494"/>
          </a:xfrm>
        </p:spPr>
        <p:txBody>
          <a:bodyPr anchor="t" anchorCtr="0">
            <a:normAutofit/>
          </a:bodyPr>
          <a:lstStyle>
            <a:lvl1pPr algn="l">
              <a:lnSpc>
                <a:spcPts val="1060"/>
              </a:lnSpc>
              <a:buFontTx/>
              <a:buNone/>
              <a:defRPr sz="1400" b="0" i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25" name="文本占位符 9">
            <a:extLst>
              <a:ext uri="{FF2B5EF4-FFF2-40B4-BE49-F238E27FC236}">
                <a16:creationId xmlns:a16="http://schemas.microsoft.com/office/drawing/2014/main" id="{156E8451-15D6-CEC9-184E-61D8B05D6D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86" y="438532"/>
            <a:ext cx="4184498" cy="389195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1400" b="0" i="0" kern="1200" dirty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n-cs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marL="171450" lvl="0" indent="-171450" algn="l" defTabSz="685800" rtl="0" eaLnBrk="1" latinLnBrk="0" hangingPunct="1">
              <a:lnSpc>
                <a:spcPts val="1060"/>
              </a:lnSpc>
              <a:spcBef>
                <a:spcPts val="750"/>
              </a:spcBef>
              <a:buFontTx/>
              <a:buNone/>
            </a:pPr>
            <a:r>
              <a:rPr lang="en-US" altLang="zh-CN" dirty="0"/>
              <a:t>2023</a:t>
            </a:r>
            <a:r>
              <a:rPr lang="zh-CN" altLang="en-US" dirty="0"/>
              <a:t>年演示文稿模板</a:t>
            </a:r>
          </a:p>
        </p:txBody>
      </p:sp>
      <p:sp>
        <p:nvSpPr>
          <p:cNvPr id="26" name="文本占位符 9">
            <a:extLst>
              <a:ext uri="{FF2B5EF4-FFF2-40B4-BE49-F238E27FC236}">
                <a16:creationId xmlns:a16="http://schemas.microsoft.com/office/drawing/2014/main" id="{261EAE00-2EF7-0078-E408-02A6B0ED73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86" y="647249"/>
            <a:ext cx="4184498" cy="406255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1400" b="0" i="0" kern="1200" dirty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n-cs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marL="171450" lvl="0" indent="-171450" algn="l" defTabSz="685800" rtl="0" eaLnBrk="1" latinLnBrk="0" hangingPunct="1">
              <a:lnSpc>
                <a:spcPts val="1060"/>
              </a:lnSpc>
              <a:spcBef>
                <a:spcPts val="750"/>
              </a:spcBef>
              <a:buFontTx/>
              <a:buNone/>
            </a:pPr>
            <a:r>
              <a:rPr lang="en-US" altLang="zh-CN" dirty="0"/>
              <a:t>2023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r>
              <a:rPr lang="zh-CN" altLang="en-US" dirty="0"/>
              <a:t> </a:t>
            </a:r>
            <a:r>
              <a:rPr lang="en-US" altLang="zh-CN" dirty="0"/>
              <a:t>Template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295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>
            <a:extLst>
              <a:ext uri="{FF2B5EF4-FFF2-40B4-BE49-F238E27FC236}">
                <a16:creationId xmlns:a16="http://schemas.microsoft.com/office/drawing/2014/main" id="{32695E40-7F70-B5FE-B95F-9CCE514D3A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22420" y="234218"/>
            <a:ext cx="5965057" cy="258941"/>
          </a:xfrm>
        </p:spPr>
        <p:txBody>
          <a:bodyPr anchor="ctr">
            <a:noAutofit/>
          </a:bodyPr>
          <a:lstStyle>
            <a:lvl1pPr algn="l">
              <a:buFontTx/>
              <a:buNone/>
              <a:defRPr kumimoji="1" lang="zh-CN" altLang="en-US" sz="1200" b="0" i="0" kern="1200" dirty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zh-CN" altLang="en-US" dirty="0"/>
              <a:t>目录 </a:t>
            </a:r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917EFCCB-28B7-7318-2D13-F2C38707BB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22420" y="969242"/>
            <a:ext cx="5965057" cy="3163845"/>
          </a:xfr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kumimoji="1" lang="zh-CN" altLang="en-US" sz="3200" b="0" i="0" kern="120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en-US" altLang="zh-CN" dirty="0"/>
              <a:t>1</a:t>
            </a:r>
            <a:r>
              <a:rPr lang="zh-CN" altLang="en-US" dirty="0"/>
              <a:t>    章节标题</a:t>
            </a:r>
          </a:p>
        </p:txBody>
      </p:sp>
    </p:spTree>
    <p:extLst>
      <p:ext uri="{BB962C8B-B14F-4D97-AF65-F5344CB8AC3E}">
        <p14:creationId xmlns:p14="http://schemas.microsoft.com/office/powerpoint/2010/main" val="403014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4">
            <a:extLst>
              <a:ext uri="{FF2B5EF4-FFF2-40B4-BE49-F238E27FC236}">
                <a16:creationId xmlns:a16="http://schemas.microsoft.com/office/drawing/2014/main" id="{CD5CEDD8-0D25-4619-AE53-E963607C32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2420" y="833694"/>
            <a:ext cx="1182985" cy="853613"/>
          </a:xfrm>
        </p:spPr>
        <p:txBody>
          <a:bodyPr anchor="ctr">
            <a:noAutofit/>
          </a:bodyPr>
          <a:lstStyle>
            <a:lvl1pPr algn="l">
              <a:buFontTx/>
              <a:buNone/>
              <a:defRPr sz="6000" b="0" i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  <a:lvl2pPr>
              <a:buFontTx/>
              <a:buNone/>
              <a:defRPr sz="7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buFontTx/>
              <a:buNone/>
              <a:defRPr sz="7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buFontTx/>
              <a:buNone/>
              <a:defRPr sz="7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buFontTx/>
              <a:buNone/>
              <a:defRPr sz="7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C91B20CA-B38E-B149-B4E5-B238898391DF}"/>
              </a:ext>
            </a:extLst>
          </p:cNvPr>
          <p:cNvCxnSpPr/>
          <p:nvPr userDrawn="1"/>
        </p:nvCxnSpPr>
        <p:spPr>
          <a:xfrm flipH="1">
            <a:off x="7562196" y="2598380"/>
            <a:ext cx="2433" cy="562041"/>
          </a:xfrm>
          <a:prstGeom prst="line">
            <a:avLst/>
          </a:prstGeom>
          <a:ln w="19050">
            <a:solidFill>
              <a:schemeClr val="bg1">
                <a:alpha val="4873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2">
            <a:extLst>
              <a:ext uri="{FF2B5EF4-FFF2-40B4-BE49-F238E27FC236}">
                <a16:creationId xmlns:a16="http://schemas.microsoft.com/office/drawing/2014/main" id="{993418C3-62C6-BFC4-332E-FADD091628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22420" y="2176251"/>
            <a:ext cx="5965057" cy="506934"/>
          </a:xfrm>
        </p:spPr>
        <p:txBody>
          <a:bodyPr anchor="ctr">
            <a:noAutofit/>
          </a:bodyPr>
          <a:lstStyle>
            <a:lvl1pPr algn="l">
              <a:buFontTx/>
              <a:buNone/>
              <a:defRPr kumimoji="1" lang="zh-CN" altLang="en-US" sz="3200" b="0" i="0" kern="120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zh-CN" altLang="en-US" dirty="0"/>
              <a:t>章节标题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BAD44DB8-03E7-E7EE-C07D-B02173759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2420" y="2807460"/>
            <a:ext cx="5965057" cy="258941"/>
          </a:xfrm>
        </p:spPr>
        <p:txBody>
          <a:bodyPr anchor="ctr">
            <a:noAutofit/>
          </a:bodyPr>
          <a:lstStyle>
            <a:lvl1pPr algn="l">
              <a:buFontTx/>
              <a:buNone/>
              <a:defRPr kumimoji="1" lang="zh-CN" altLang="en-US" sz="1600" b="0" i="0" kern="1200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en-US" altLang="zh-CN" dirty="0"/>
              <a:t>CHAPTER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5" name="文本占位符 2">
            <a:extLst>
              <a:ext uri="{FF2B5EF4-FFF2-40B4-BE49-F238E27FC236}">
                <a16:creationId xmlns:a16="http://schemas.microsoft.com/office/drawing/2014/main" id="{254AD372-4992-2367-948D-406702615A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22420" y="234218"/>
            <a:ext cx="5965057" cy="258941"/>
          </a:xfrm>
        </p:spPr>
        <p:txBody>
          <a:bodyPr anchor="ctr">
            <a:noAutofit/>
          </a:bodyPr>
          <a:lstStyle>
            <a:lvl1pPr algn="l">
              <a:buFontTx/>
              <a:buNone/>
              <a:defRPr kumimoji="1" lang="zh-CN" altLang="en-US" sz="1200" b="0" i="0" kern="1200" dirty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zh-CN" altLang="en-US" dirty="0"/>
              <a:t>章节简介 </a:t>
            </a:r>
            <a:r>
              <a:rPr lang="en-US" altLang="zh-CN" dirty="0"/>
              <a:t>CHAPTER</a:t>
            </a:r>
            <a:r>
              <a:rPr lang="zh-CN" altLang="en-US" dirty="0"/>
              <a:t> </a:t>
            </a:r>
            <a:r>
              <a:rPr lang="en-US" altLang="zh-CN" dirty="0"/>
              <a:t>DESCRIPTION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FA433E4-82F6-4010-F7EF-8FD51FE2BC78}"/>
              </a:ext>
            </a:extLst>
          </p:cNvPr>
          <p:cNvSpPr txBox="1"/>
          <p:nvPr userDrawn="1"/>
        </p:nvSpPr>
        <p:spPr>
          <a:xfrm>
            <a:off x="6839712" y="-804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251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>
            <a:extLst>
              <a:ext uri="{FF2B5EF4-FFF2-40B4-BE49-F238E27FC236}">
                <a16:creationId xmlns:a16="http://schemas.microsoft.com/office/drawing/2014/main" id="{A5D43978-FDC7-84E8-C177-79E0547699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730" y="234218"/>
            <a:ext cx="5965057" cy="258941"/>
          </a:xfrm>
        </p:spPr>
        <p:txBody>
          <a:bodyPr anchor="ctr">
            <a:noAutofit/>
          </a:bodyPr>
          <a:lstStyle>
            <a:lvl1pPr algn="l">
              <a:buFontTx/>
              <a:buNone/>
              <a:defRPr kumimoji="1" lang="zh-CN" altLang="en-US" sz="1200" b="0" i="0" kern="1200" dirty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en-US" altLang="zh-CN" dirty="0"/>
              <a:t>1</a:t>
            </a:r>
            <a:r>
              <a:rPr lang="zh-CN" altLang="en-US" dirty="0"/>
              <a:t>    一级标题</a:t>
            </a:r>
          </a:p>
        </p:txBody>
      </p:sp>
      <p:sp>
        <p:nvSpPr>
          <p:cNvPr id="4" name="文本占位符 6">
            <a:extLst>
              <a:ext uri="{FF2B5EF4-FFF2-40B4-BE49-F238E27FC236}">
                <a16:creationId xmlns:a16="http://schemas.microsoft.com/office/drawing/2014/main" id="{893E225F-F492-96EF-D6E7-EC2773203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730" y="812865"/>
            <a:ext cx="4019488" cy="473075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Source Han Sans CN Bold" panose="020B0500000000000000" pitchFamily="34" charset="-128"/>
                <a:ea typeface="Source Han Sans CN Bold" panose="020B0500000000000000" pitchFamily="34" charset="-128"/>
              </a:defRPr>
            </a:lvl1pPr>
          </a:lstStyle>
          <a:p>
            <a:pPr lvl="0"/>
            <a:r>
              <a:rPr kumimoji="1" lang="en-US" altLang="zh-CN" dirty="0"/>
              <a:t>1.1</a:t>
            </a:r>
            <a:r>
              <a:rPr kumimoji="1" lang="zh-CN" altLang="en-US" dirty="0"/>
              <a:t> 二级标题</a:t>
            </a:r>
          </a:p>
        </p:txBody>
      </p:sp>
      <p:sp>
        <p:nvSpPr>
          <p:cNvPr id="5" name="文本占位符 6">
            <a:extLst>
              <a:ext uri="{FF2B5EF4-FFF2-40B4-BE49-F238E27FC236}">
                <a16:creationId xmlns:a16="http://schemas.microsoft.com/office/drawing/2014/main" id="{8AEBCA03-50FB-3069-0CAA-3334C49798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5692" y="4268851"/>
            <a:ext cx="3986308" cy="473075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900" b="0" i="0">
                <a:solidFill>
                  <a:schemeClr val="bg1">
                    <a:lumMod val="75000"/>
                  </a:schemeClr>
                </a:solidFill>
                <a:latin typeface="Source Han Sans CN Normal" panose="020B0500000000000000" pitchFamily="34" charset="-128"/>
                <a:ea typeface="Source Han Sans CN Normal" panose="020B0500000000000000" pitchFamily="34" charset="-128"/>
              </a:defRPr>
            </a:lvl1pPr>
          </a:lstStyle>
          <a:p>
            <a:pPr lvl="0"/>
            <a:r>
              <a:rPr kumimoji="1" lang="zh-CN" altLang="en-US" dirty="0"/>
              <a:t>参考来源（思源黑体 </a:t>
            </a:r>
            <a:r>
              <a:rPr kumimoji="1" lang="en" altLang="zh-CN" dirty="0"/>
              <a:t>regular 9</a:t>
            </a:r>
            <a:r>
              <a:rPr kumimoji="1" lang="zh-CN" altLang="en" dirty="0"/>
              <a:t>）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A3F988A5-D5F6-DDF4-C029-0857ECF2B9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2450" y="1468192"/>
            <a:ext cx="7239000" cy="2421183"/>
          </a:xfrm>
        </p:spPr>
        <p:txBody>
          <a:bodyPr>
            <a:normAutofit/>
          </a:bodyPr>
          <a:lstStyle>
            <a:lvl1pPr marL="0" indent="0">
              <a:buNone/>
              <a:defRPr kumimoji="1" lang="zh-CN" altLang="en-US" sz="1200" b="0" i="0" kern="1200" dirty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j-cs"/>
              </a:defRPr>
            </a:lvl1pPr>
          </a:lstStyle>
          <a:p>
            <a:pPr marL="171450" lv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</a:pPr>
            <a:r>
              <a:rPr kumimoji="1" lang="zh-CN" altLang="en-US" dirty="0"/>
              <a:t>内容文本</a:t>
            </a:r>
          </a:p>
        </p:txBody>
      </p:sp>
    </p:spTree>
    <p:extLst>
      <p:ext uri="{BB962C8B-B14F-4D97-AF65-F5344CB8AC3E}">
        <p14:creationId xmlns:p14="http://schemas.microsoft.com/office/powerpoint/2010/main" val="243179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">
            <a:extLst>
              <a:ext uri="{FF2B5EF4-FFF2-40B4-BE49-F238E27FC236}">
                <a16:creationId xmlns:a16="http://schemas.microsoft.com/office/drawing/2014/main" id="{F5B6522D-4256-7B9E-F0F5-314C519699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730" y="234218"/>
            <a:ext cx="5965057" cy="258941"/>
          </a:xfrm>
        </p:spPr>
        <p:txBody>
          <a:bodyPr anchor="ctr">
            <a:noAutofit/>
          </a:bodyPr>
          <a:lstStyle>
            <a:lvl1pPr algn="l">
              <a:buFontTx/>
              <a:buNone/>
              <a:defRPr kumimoji="1" lang="zh-CN" altLang="en-US" sz="1200" b="0" i="0" kern="1200" dirty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en-US" altLang="zh-CN" dirty="0"/>
              <a:t>1</a:t>
            </a:r>
            <a:r>
              <a:rPr lang="zh-CN" altLang="en-US" dirty="0"/>
              <a:t>    一级标题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7E9350D0-70DB-760D-914A-A997A7B27E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730" y="812865"/>
            <a:ext cx="4019488" cy="473075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Source Han Sans CN Bold" panose="020B0500000000000000" pitchFamily="34" charset="-128"/>
                <a:ea typeface="Source Han Sans CN Bold" panose="020B0500000000000000" pitchFamily="34" charset="-128"/>
              </a:defRPr>
            </a:lvl1pPr>
          </a:lstStyle>
          <a:p>
            <a:pPr lvl="0"/>
            <a:r>
              <a:rPr kumimoji="1" lang="en-US" altLang="zh-CN" dirty="0"/>
              <a:t>1.2</a:t>
            </a:r>
            <a:r>
              <a:rPr kumimoji="1" lang="zh-CN" altLang="en-US" dirty="0"/>
              <a:t> 二级标题</a:t>
            </a:r>
          </a:p>
        </p:txBody>
      </p:sp>
      <p:sp>
        <p:nvSpPr>
          <p:cNvPr id="9" name="文本占位符 6">
            <a:extLst>
              <a:ext uri="{FF2B5EF4-FFF2-40B4-BE49-F238E27FC236}">
                <a16:creationId xmlns:a16="http://schemas.microsoft.com/office/drawing/2014/main" id="{F0192D42-3D96-81F0-CB50-D96CA57FE7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5692" y="4268851"/>
            <a:ext cx="3986308" cy="473075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900" b="0" i="0">
                <a:solidFill>
                  <a:schemeClr val="bg1">
                    <a:lumMod val="75000"/>
                  </a:schemeClr>
                </a:solidFill>
                <a:latin typeface="Source Han Sans CN Normal" panose="020B0500000000000000" pitchFamily="34" charset="-128"/>
                <a:ea typeface="Source Han Sans CN Normal" panose="020B0500000000000000" pitchFamily="34" charset="-128"/>
              </a:defRPr>
            </a:lvl1pPr>
          </a:lstStyle>
          <a:p>
            <a:pPr lvl="0"/>
            <a:r>
              <a:rPr kumimoji="1" lang="zh-CN" altLang="en-US" dirty="0"/>
              <a:t>参考来源（思源黑体 </a:t>
            </a:r>
            <a:r>
              <a:rPr kumimoji="1" lang="en" altLang="zh-CN" dirty="0"/>
              <a:t>regular 9</a:t>
            </a:r>
            <a:r>
              <a:rPr kumimoji="1" lang="zh-CN" altLang="en" dirty="0"/>
              <a:t>）</a:t>
            </a:r>
          </a:p>
        </p:txBody>
      </p:sp>
      <p:sp>
        <p:nvSpPr>
          <p:cNvPr id="10" name="文本占位符 8">
            <a:extLst>
              <a:ext uri="{FF2B5EF4-FFF2-40B4-BE49-F238E27FC236}">
                <a16:creationId xmlns:a16="http://schemas.microsoft.com/office/drawing/2014/main" id="{78570CD4-213C-D033-4D97-33E88CD86C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2450" y="1468192"/>
            <a:ext cx="4018768" cy="2421183"/>
          </a:xfrm>
        </p:spPr>
        <p:txBody>
          <a:bodyPr>
            <a:normAutofit/>
          </a:bodyPr>
          <a:lstStyle>
            <a:lvl1pPr marL="0" indent="0">
              <a:buNone/>
              <a:defRPr kumimoji="1" lang="zh-CN" altLang="en-US" sz="1200" b="0" i="0" kern="1200" dirty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j-cs"/>
              </a:defRPr>
            </a:lvl1pPr>
          </a:lstStyle>
          <a:p>
            <a:pPr marL="171450" lv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</a:pPr>
            <a:r>
              <a:rPr kumimoji="1" lang="zh-CN" altLang="en-US" dirty="0"/>
              <a:t>内容文本</a:t>
            </a:r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6223A63B-8410-D786-AB21-965A1FC8699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791075" y="1468438"/>
            <a:ext cx="3811588" cy="2420937"/>
          </a:xfrm>
        </p:spPr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480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 致谢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5">
            <a:extLst>
              <a:ext uri="{FF2B5EF4-FFF2-40B4-BE49-F238E27FC236}">
                <a16:creationId xmlns:a16="http://schemas.microsoft.com/office/drawing/2014/main" id="{F128489B-F455-7DF3-C30A-04DBEC2409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86" y="1399348"/>
            <a:ext cx="4184498" cy="685070"/>
          </a:xfrm>
        </p:spPr>
        <p:txBody>
          <a:bodyPr anchor="t" anchorCtr="0">
            <a:noAutofit/>
          </a:bodyPr>
          <a:lstStyle>
            <a:lvl1pPr algn="l">
              <a:defRPr sz="3600" b="0" i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r>
              <a:rPr kumimoji="1" lang="zh-CN" altLang="en-US" dirty="0"/>
              <a:t>感谢观看</a:t>
            </a:r>
          </a:p>
        </p:txBody>
      </p:sp>
      <p:sp>
        <p:nvSpPr>
          <p:cNvPr id="4" name="文本占位符 9">
            <a:extLst>
              <a:ext uri="{FF2B5EF4-FFF2-40B4-BE49-F238E27FC236}">
                <a16:creationId xmlns:a16="http://schemas.microsoft.com/office/drawing/2014/main" id="{85747FC2-BE38-2A0A-79A1-ED1F3C8D3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86" y="2107312"/>
            <a:ext cx="4184498" cy="503583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buFontTx/>
              <a:buNone/>
              <a:defRPr sz="1600" b="0" i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en-US" altLang="zh-CN" dirty="0"/>
              <a:t>THANKS</a:t>
            </a:r>
            <a:endParaRPr lang="zh-CN" alt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F3759152-9F83-C765-E5B3-AE89E3A2EE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86" y="438532"/>
            <a:ext cx="4184498" cy="389195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1400" b="0" i="0" kern="1200" dirty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n-cs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marL="171450" lvl="0" indent="-171450" algn="l" defTabSz="685800" rtl="0" eaLnBrk="1" latinLnBrk="0" hangingPunct="1">
              <a:lnSpc>
                <a:spcPts val="1060"/>
              </a:lnSpc>
              <a:spcBef>
                <a:spcPts val="750"/>
              </a:spcBef>
              <a:buFontTx/>
              <a:buNone/>
            </a:pPr>
            <a:r>
              <a:rPr lang="en-US" altLang="zh-CN" dirty="0"/>
              <a:t>2023</a:t>
            </a:r>
            <a:r>
              <a:rPr lang="zh-CN" altLang="en-US" dirty="0"/>
              <a:t>年演示文稿模板</a:t>
            </a:r>
          </a:p>
        </p:txBody>
      </p:sp>
      <p:sp>
        <p:nvSpPr>
          <p:cNvPr id="13" name="文本占位符 9">
            <a:extLst>
              <a:ext uri="{FF2B5EF4-FFF2-40B4-BE49-F238E27FC236}">
                <a16:creationId xmlns:a16="http://schemas.microsoft.com/office/drawing/2014/main" id="{7BC868E5-F98B-CFD9-799F-B2870E4BFB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86" y="647249"/>
            <a:ext cx="4184498" cy="406255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1400" b="0" i="0" kern="1200" dirty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n-cs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marL="171450" lvl="0" indent="-171450" algn="l" defTabSz="685800" rtl="0" eaLnBrk="1" latinLnBrk="0" hangingPunct="1">
              <a:lnSpc>
                <a:spcPts val="1060"/>
              </a:lnSpc>
              <a:spcBef>
                <a:spcPts val="750"/>
              </a:spcBef>
              <a:buFontTx/>
              <a:buNone/>
            </a:pPr>
            <a:r>
              <a:rPr lang="en-US" altLang="zh-CN" dirty="0"/>
              <a:t>2023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r>
              <a:rPr lang="zh-CN" altLang="en-US" dirty="0"/>
              <a:t> </a:t>
            </a:r>
            <a:r>
              <a:rPr lang="en-US" altLang="zh-CN" dirty="0"/>
              <a:t>Template</a:t>
            </a:r>
            <a:endParaRPr lang="zh-CN" altLang="en-US" dirty="0"/>
          </a:p>
        </p:txBody>
      </p:sp>
      <p:sp>
        <p:nvSpPr>
          <p:cNvPr id="6" name="文本占位符 9">
            <a:extLst>
              <a:ext uri="{FF2B5EF4-FFF2-40B4-BE49-F238E27FC236}">
                <a16:creationId xmlns:a16="http://schemas.microsoft.com/office/drawing/2014/main" id="{02F17156-7E15-6FDE-0655-6017C6EA90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86" y="3056824"/>
            <a:ext cx="1447390" cy="434495"/>
          </a:xfrm>
        </p:spPr>
        <p:txBody>
          <a:bodyPr anchor="t" anchorCtr="0">
            <a:normAutofit/>
          </a:bodyPr>
          <a:lstStyle>
            <a:lvl1pPr algn="l">
              <a:lnSpc>
                <a:spcPts val="1060"/>
              </a:lnSpc>
              <a:buFontTx/>
              <a:buNone/>
              <a:defRPr sz="1400" b="0" i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zh-CN" altLang="en-US" dirty="0"/>
              <a:t>演讲人</a:t>
            </a:r>
          </a:p>
        </p:txBody>
      </p:sp>
      <p:sp>
        <p:nvSpPr>
          <p:cNvPr id="7" name="文本占位符 9">
            <a:extLst>
              <a:ext uri="{FF2B5EF4-FFF2-40B4-BE49-F238E27FC236}">
                <a16:creationId xmlns:a16="http://schemas.microsoft.com/office/drawing/2014/main" id="{B8CB170A-909F-4E1D-1A23-52863453EB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63376" y="3056825"/>
            <a:ext cx="1447390" cy="434494"/>
          </a:xfrm>
        </p:spPr>
        <p:txBody>
          <a:bodyPr anchor="t" anchorCtr="0">
            <a:normAutofit/>
          </a:bodyPr>
          <a:lstStyle>
            <a:lvl1pPr algn="l">
              <a:lnSpc>
                <a:spcPts val="1060"/>
              </a:lnSpc>
              <a:buFontTx/>
              <a:buNone/>
              <a:defRPr sz="1400" b="0" i="0">
                <a:solidFill>
                  <a:schemeClr val="bg1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</p:spTree>
    <p:extLst>
      <p:ext uri="{BB962C8B-B14F-4D97-AF65-F5344CB8AC3E}">
        <p14:creationId xmlns:p14="http://schemas.microsoft.com/office/powerpoint/2010/main" val="400258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4995-C28C-4E83-946A-5973D763831D}" type="datetimeFigureOut">
              <a:rPr lang="zh-CN" altLang="en-US" smtClean="0"/>
              <a:t>2022/12/14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1377B-2F1A-4CC4-BFFF-9E9FBDA01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43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3" r:id="rId3"/>
    <p:sldLayoutId id="2147483698" r:id="rId4"/>
    <p:sldLayoutId id="2147483706" r:id="rId5"/>
    <p:sldLayoutId id="2147483702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0FBB3E0-8245-DA42-A0A9-0A75CFB148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026B301-F82E-BB68-6251-C4B03169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D432DB-3FBD-D86D-D0A3-A2583BFE88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A73BB10-8635-AADF-C9BA-7A22E6FE08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6EBA773-B549-CE4E-0933-E8051B2645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41D078CF-E502-A453-205B-8325E0AFF3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762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E3C5716-547E-9DF7-D1F2-1AE8B049E0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852602-2D85-72F4-A884-DBA132E5A5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3530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136D453-04F3-4EFD-854A-C79D0C6E2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FF4063-97F2-FDC9-2A4C-B6C459B9D3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1ED20D-3C11-E120-1704-FED463D6F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F364321-CBB5-A7C2-025D-1FD2BB2CBE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877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6D96076-3F81-5861-0477-5FFC5834C9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06C025-9FCF-391F-EEAD-F0621C1F5C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F7954-BB82-042A-F455-8BF7C253BA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71908D9-3C8A-FBB7-8D20-8535FDD53D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944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92B7BE0-9C3C-8B2B-E9C3-7AE222A7A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1ABD8F-5A2F-8771-4AD5-189E9A43D3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8D59FE-EE11-B13C-9098-37DC66EFA1B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F72EA2E-9E1B-52B4-4BDF-2DDB1E9C380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图片占位符 5">
            <a:extLst>
              <a:ext uri="{FF2B5EF4-FFF2-40B4-BE49-F238E27FC236}">
                <a16:creationId xmlns:a16="http://schemas.microsoft.com/office/drawing/2014/main" id="{CE4CEF78-74E5-5F35-A6E4-1A86B066A7C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</p:spTree>
    <p:extLst>
      <p:ext uri="{BB962C8B-B14F-4D97-AF65-F5344CB8AC3E}">
        <p14:creationId xmlns:p14="http://schemas.microsoft.com/office/powerpoint/2010/main" val="319445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A0B329-CF84-4749-41AB-EDE537DC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8EC0A1-0B1E-B140-9757-65F5DDD8CB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7C511F-9FF9-5303-1F10-73C2A3A70A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8151B5E-4581-26D1-53F5-7CDE688182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5BEDF20-CA99-804E-EC90-ECC9D73D41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F4B82E7B-4E77-6D1E-D144-8228962183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3086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2" id="{12E636DD-43B5-4181-AC47-784B70CA0D71}" vid="{EE5DDA53-5E7C-48B6-AD43-05ACDDED01F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570</TotalTime>
  <Words>0</Words>
  <Application>Microsoft Macintosh PowerPoint</Application>
  <PresentationFormat>全屏显示(16:9)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等线</vt:lpstr>
      <vt:lpstr>黑体</vt:lpstr>
      <vt:lpstr>思源黑体 CN Bold</vt:lpstr>
      <vt:lpstr>Source Han Sans CN Bold</vt:lpstr>
      <vt:lpstr>Source Han Sans CN Medium</vt:lpstr>
      <vt:lpstr>Source Han Sans CN Normal</vt:lpstr>
      <vt:lpstr>Source Han Sans CN Regular</vt:lpstr>
      <vt:lpstr>Arial</vt:lpstr>
      <vt:lpstr>Garamond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秦玉娴</dc:creator>
  <cp:lastModifiedBy>nvv</cp:lastModifiedBy>
  <cp:revision>84</cp:revision>
  <dcterms:created xsi:type="dcterms:W3CDTF">2021-12-13T10:33:28Z</dcterms:created>
  <dcterms:modified xsi:type="dcterms:W3CDTF">2022-12-14T04:33:17Z</dcterms:modified>
</cp:coreProperties>
</file>