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3"/>
    <p:sldId id="258" r:id="rId4"/>
    <p:sldId id="257" r:id="rId5"/>
    <p:sldId id="259" r:id="rId6"/>
    <p:sldId id="260" r:id="rId7"/>
    <p:sldId id="261" r:id="rId8"/>
  </p:sldIdLst>
  <p:sldSz cx="12192000" cy="6858000"/>
  <p:notesSz cx="6858000" cy="9144000"/>
  <p:embeddedFontLst>
    <p:embeddedFont>
      <p:font typeface="微软雅黑" panose="020B0503020204020204" charset="-122"/>
      <p:regular r:id="rId12"/>
    </p:embeddedFont>
    <p:embeddedFont>
      <p:font typeface="Impact" panose="020B0806030902050204"/>
      <p:regular r:id="rId13"/>
    </p:embeddedFont>
    <p:embeddedFont>
      <p:font typeface="Calibri" panose="020F0502020204030204"/>
      <p:regular r:id="rId14"/>
      <p:bold r:id="rId15"/>
      <p:italic r:id="rId16"/>
      <p:boldItalic r:id="rId17"/>
    </p:embeddedFont>
  </p:embeddedFontLst>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0867"/>
    <a:srgbClr val="BF2976"/>
    <a:srgbClr val="D93179"/>
    <a:srgbClr val="8F73C7"/>
    <a:srgbClr val="3A1E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presProps" Target="presProps.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tags" Target="tags/tag5.xml"/><Relationship Id="rId17" Type="http://schemas.openxmlformats.org/officeDocument/2006/relationships/font" Target="fonts/font6.fntdata"/><Relationship Id="rId16" Type="http://schemas.openxmlformats.org/officeDocument/2006/relationships/font" Target="fonts/font5.fntdata"/><Relationship Id="rId15" Type="http://schemas.openxmlformats.org/officeDocument/2006/relationships/font" Target="fonts/font4.fntdata"/><Relationship Id="rId14" Type="http://schemas.openxmlformats.org/officeDocument/2006/relationships/font" Target="fonts/font3.fntdata"/><Relationship Id="rId13" Type="http://schemas.openxmlformats.org/officeDocument/2006/relationships/font" Target="fonts/font2.fntdata"/><Relationship Id="rId12" Type="http://schemas.openxmlformats.org/officeDocument/2006/relationships/font" Target="fonts/font1.fntdata"/><Relationship Id="rId11" Type="http://schemas.openxmlformats.org/officeDocument/2006/relationships/tableStyles" Target="tableStyles.xml"/><Relationship Id="rId10" Type="http://schemas.openxmlformats.org/officeDocument/2006/relationships/viewProps" Target="viewProps.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E:\工作\清华大学ppt\新建文件夹\1_画板 1 副本_画板 1 副本.png1_画板 1 副本_画板 1 副本"/>
          <p:cNvPicPr>
            <a:picLocks noChangeAspect="1"/>
          </p:cNvPicPr>
          <p:nvPr/>
        </p:nvPicPr>
        <p:blipFill>
          <a:blip r:embed="rId1"/>
          <a:srcRect/>
          <a:stretch>
            <a:fillRect/>
          </a:stretch>
        </p:blipFill>
        <p:spPr>
          <a:xfrm>
            <a:off x="6668" y="3810"/>
            <a:ext cx="12179300" cy="6850380"/>
          </a:xfrm>
          <a:prstGeom prst="rect">
            <a:avLst/>
          </a:prstGeom>
        </p:spPr>
      </p:pic>
      <p:sp>
        <p:nvSpPr>
          <p:cNvPr id="5" name="文本框 4"/>
          <p:cNvSpPr txBox="1"/>
          <p:nvPr/>
        </p:nvSpPr>
        <p:spPr>
          <a:xfrm>
            <a:off x="859824" y="1351418"/>
            <a:ext cx="2711450" cy="460375"/>
          </a:xfrm>
          <a:prstGeom prst="rect">
            <a:avLst/>
          </a:prstGeom>
          <a:noFill/>
        </p:spPr>
        <p:txBody>
          <a:bodyPr wrap="none" rtlCol="0">
            <a:spAutoFit/>
          </a:bodyPr>
          <a:p>
            <a:r>
              <a:rPr lang="zh-CN" altLang="en-US" sz="2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自强不息</a:t>
            </a:r>
            <a:r>
              <a:rPr lang="en-US" altLang="zh-CN" sz="2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 </a:t>
            </a:r>
            <a:r>
              <a:rPr lang="zh-CN" altLang="en-US" sz="2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厚德载物</a:t>
            </a:r>
            <a:endParaRPr lang="zh-CN" altLang="en-US" sz="2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778646" y="1849541"/>
            <a:ext cx="3576620" cy="2123658"/>
          </a:xfrm>
          <a:prstGeom prst="rect">
            <a:avLst/>
          </a:prstGeom>
          <a:noFill/>
          <a:effectLst>
            <a:outerShdw blurRad="50800" dist="50800" dir="5400000" algn="ctr" rotWithShape="0">
              <a:schemeClr val="accent1">
                <a:lumMod val="50000"/>
                <a:alpha val="0"/>
              </a:schemeClr>
            </a:outerShdw>
          </a:effectLst>
        </p:spPr>
        <p:txBody>
          <a:bodyPr wrap="none" rtlCol="0">
            <a:spAutoFit/>
          </a:bodyPr>
          <a:p>
            <a:r>
              <a:rPr lang="en-US" altLang="zh-CN" sz="6600" b="1" dirty="0">
                <a:solidFill>
                  <a:srgbClr val="5A0867"/>
                </a:solidFill>
                <a:latin typeface="微软雅黑" panose="020B0503020204020204" charset="-122"/>
                <a:ea typeface="微软雅黑" panose="020B0503020204020204" charset="-122"/>
                <a:cs typeface="微软雅黑" panose="020B0503020204020204" charset="-122"/>
              </a:rPr>
              <a:t>HELLO </a:t>
            </a:r>
            <a:endParaRPr lang="en-US" altLang="zh-CN" sz="6600" b="1" dirty="0">
              <a:solidFill>
                <a:srgbClr val="5A0867"/>
              </a:solidFill>
              <a:latin typeface="微软雅黑" panose="020B0503020204020204" charset="-122"/>
              <a:ea typeface="微软雅黑" panose="020B0503020204020204" charset="-122"/>
              <a:cs typeface="微软雅黑" panose="020B0503020204020204" charset="-122"/>
            </a:endParaRPr>
          </a:p>
          <a:p>
            <a:r>
              <a:rPr lang="en-US" altLang="zh-CN" sz="6600" b="1" dirty="0">
                <a:solidFill>
                  <a:srgbClr val="5A0867"/>
                </a:solidFill>
                <a:latin typeface="微软雅黑" panose="020B0503020204020204" charset="-122"/>
                <a:ea typeface="微软雅黑" panose="020B0503020204020204" charset="-122"/>
                <a:cs typeface="微软雅黑" panose="020B0503020204020204" charset="-122"/>
              </a:rPr>
              <a:t>FUTURE</a:t>
            </a:r>
            <a:endParaRPr lang="en-US" altLang="zh-CN" sz="6600" b="1" dirty="0">
              <a:solidFill>
                <a:srgbClr val="5A0867"/>
              </a:solidFill>
              <a:latin typeface="微软雅黑" panose="020B0503020204020204" charset="-122"/>
              <a:ea typeface="微软雅黑" panose="020B0503020204020204" charset="-122"/>
              <a:cs typeface="微软雅黑" panose="020B0503020204020204" charset="-122"/>
            </a:endParaRPr>
          </a:p>
        </p:txBody>
      </p:sp>
      <p:grpSp>
        <p:nvGrpSpPr>
          <p:cNvPr id="7" name="组合 39"/>
          <p:cNvGrpSpPr/>
          <p:nvPr/>
        </p:nvGrpSpPr>
        <p:grpSpPr>
          <a:xfrm>
            <a:off x="859824" y="3920062"/>
            <a:ext cx="3414261" cy="584775"/>
            <a:chOff x="669324" y="4462119"/>
            <a:chExt cx="3414261" cy="584775"/>
          </a:xfrm>
          <a:effectLst/>
        </p:grpSpPr>
        <p:sp>
          <p:nvSpPr>
            <p:cNvPr id="8" name="文本框 7"/>
            <p:cNvSpPr txBox="1"/>
            <p:nvPr/>
          </p:nvSpPr>
          <p:spPr>
            <a:xfrm>
              <a:off x="669324" y="4462119"/>
              <a:ext cx="595035" cy="584775"/>
            </a:xfrm>
            <a:prstGeom prst="rect">
              <a:avLst/>
            </a:prstGeom>
            <a:noFill/>
          </p:spPr>
          <p:txBody>
            <a:bodyPr wrap="none" rtlCol="0">
              <a:spAutoFit/>
            </a:bodyPr>
            <a:p>
              <a:r>
                <a:rPr lang="zh-CN" altLang="en-US" sz="3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工</a:t>
              </a:r>
              <a:endParaRPr lang="zh-CN" altLang="en-US" sz="3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cxnSp>
          <p:nvCxnSpPr>
            <p:cNvPr id="9" name="直接连接符 41"/>
            <p:cNvCxnSpPr/>
            <p:nvPr/>
          </p:nvCxnSpPr>
          <p:spPr>
            <a:xfrm>
              <a:off x="1436713" y="4610506"/>
              <a:ext cx="0" cy="28800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609067" y="4462119"/>
              <a:ext cx="595035" cy="584775"/>
            </a:xfrm>
            <a:prstGeom prst="rect">
              <a:avLst/>
            </a:prstGeom>
            <a:noFill/>
          </p:spPr>
          <p:txBody>
            <a:bodyPr wrap="none" rtlCol="0">
              <a:spAutoFit/>
            </a:bodyPr>
            <a:p>
              <a:r>
                <a:rPr lang="zh-CN" altLang="en-US" sz="3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作</a:t>
              </a:r>
              <a:endParaRPr lang="zh-CN" altLang="en-US" sz="3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cxnSp>
          <p:nvCxnSpPr>
            <p:cNvPr id="11" name="直接连接符 43"/>
            <p:cNvCxnSpPr/>
            <p:nvPr/>
          </p:nvCxnSpPr>
          <p:spPr>
            <a:xfrm>
              <a:off x="2376456" y="4610506"/>
              <a:ext cx="0" cy="28800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548810" y="4462119"/>
              <a:ext cx="595035" cy="584775"/>
            </a:xfrm>
            <a:prstGeom prst="rect">
              <a:avLst/>
            </a:prstGeom>
            <a:noFill/>
          </p:spPr>
          <p:txBody>
            <a:bodyPr wrap="none" rtlCol="0">
              <a:spAutoFit/>
            </a:bodyPr>
            <a:p>
              <a:r>
                <a:rPr lang="zh-CN" altLang="en-US" sz="3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总</a:t>
              </a:r>
              <a:endParaRPr lang="zh-CN" altLang="en-US" sz="3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cxnSp>
          <p:nvCxnSpPr>
            <p:cNvPr id="13" name="直接连接符 45"/>
            <p:cNvCxnSpPr/>
            <p:nvPr/>
          </p:nvCxnSpPr>
          <p:spPr>
            <a:xfrm>
              <a:off x="3316199" y="4610506"/>
              <a:ext cx="0" cy="28800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3488550" y="4462119"/>
              <a:ext cx="595035" cy="584775"/>
            </a:xfrm>
            <a:prstGeom prst="rect">
              <a:avLst/>
            </a:prstGeom>
            <a:noFill/>
          </p:spPr>
          <p:txBody>
            <a:bodyPr wrap="none" rtlCol="0">
              <a:spAutoFit/>
            </a:bodyPr>
            <a:p>
              <a:r>
                <a:rPr lang="zh-CN" altLang="en-US" sz="3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结</a:t>
              </a:r>
              <a:endParaRPr lang="zh-CN" altLang="en-US" sz="3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grpSp>
      <p:sp>
        <p:nvSpPr>
          <p:cNvPr id="20" name="文本框 19"/>
          <p:cNvSpPr txBox="1"/>
          <p:nvPr/>
        </p:nvSpPr>
        <p:spPr>
          <a:xfrm>
            <a:off x="859824" y="4847221"/>
            <a:ext cx="3522013" cy="572464"/>
          </a:xfrm>
          <a:prstGeom prst="rect">
            <a:avLst/>
          </a:prstGeom>
          <a:noFill/>
        </p:spPr>
        <p:txBody>
          <a:bodyPr wrap="square" rtlCol="0">
            <a:spAutoFit/>
          </a:bodyPr>
          <a:p>
            <a:pPr>
              <a:lnSpc>
                <a:spcPct val="130000"/>
              </a:lnSpc>
            </a:pPr>
            <a:r>
              <a:rPr lang="zh-CN" altLang="en-US" sz="1200" dirty="0" smtClean="0">
                <a:solidFill>
                  <a:schemeClr val="bg2">
                    <a:lumMod val="50000"/>
                  </a:schemeClr>
                </a:solidFill>
                <a:latin typeface="微软雅黑" panose="020B0503020204020204" charset="-122"/>
                <a:ea typeface="微软雅黑" panose="020B0503020204020204" charset="-122"/>
              </a:rPr>
              <a:t>这里输入内容这里输入内容这里输入内容</a:t>
            </a:r>
            <a:endParaRPr lang="en-US" altLang="zh-CN" sz="1200" dirty="0" smtClean="0">
              <a:solidFill>
                <a:schemeClr val="bg2">
                  <a:lumMod val="50000"/>
                </a:schemeClr>
              </a:solidFill>
              <a:latin typeface="微软雅黑" panose="020B0503020204020204" charset="-122"/>
              <a:ea typeface="微软雅黑" panose="020B0503020204020204" charset="-122"/>
            </a:endParaRPr>
          </a:p>
          <a:p>
            <a:pPr>
              <a:lnSpc>
                <a:spcPct val="130000"/>
              </a:lnSpc>
            </a:pPr>
            <a:r>
              <a:rPr lang="zh-CN" altLang="en-US" sz="1200" dirty="0">
                <a:solidFill>
                  <a:schemeClr val="bg2">
                    <a:lumMod val="50000"/>
                  </a:schemeClr>
                </a:solidFill>
                <a:latin typeface="微软雅黑" panose="020B0503020204020204" charset="-122"/>
                <a:ea typeface="微软雅黑" panose="020B0503020204020204" charset="-122"/>
              </a:rPr>
              <a:t>这里输入内容这里输入内容</a:t>
            </a:r>
            <a:endParaRPr lang="zh-CN" altLang="en-US" sz="1200" dirty="0">
              <a:solidFill>
                <a:schemeClr val="bg2">
                  <a:lumMod val="50000"/>
                </a:schemeClr>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E:\工作\清华大学ppt\新建文件夹\底图_目录.png底图_目录"/>
          <p:cNvPicPr>
            <a:picLocks noChangeAspect="1"/>
          </p:cNvPicPr>
          <p:nvPr/>
        </p:nvPicPr>
        <p:blipFill>
          <a:blip r:embed="rId1"/>
          <a:srcRect/>
          <a:stretch>
            <a:fillRect/>
          </a:stretch>
        </p:blipFill>
        <p:spPr>
          <a:xfrm>
            <a:off x="12701" y="7620"/>
            <a:ext cx="12165965" cy="6842760"/>
          </a:xfrm>
          <a:prstGeom prst="rect">
            <a:avLst/>
          </a:prstGeom>
        </p:spPr>
      </p:pic>
      <p:sp>
        <p:nvSpPr>
          <p:cNvPr id="5" name="PA_文本框 8"/>
          <p:cNvSpPr txBox="1"/>
          <p:nvPr>
            <p:custDataLst>
              <p:tags r:id="rId2"/>
            </p:custDataLst>
          </p:nvPr>
        </p:nvSpPr>
        <p:spPr>
          <a:xfrm>
            <a:off x="1710690" y="1461770"/>
            <a:ext cx="1760855" cy="922020"/>
          </a:xfrm>
          <a:prstGeom prst="rect">
            <a:avLst/>
          </a:prstGeom>
          <a:noFill/>
        </p:spPr>
        <p:txBody>
          <a:bodyPr wrap="square" rtlCol="0">
            <a:spAutoFit/>
          </a:bodyPr>
          <a:p>
            <a:pPr algn="dist"/>
            <a:r>
              <a:rPr lang="zh-CN" altLang="en-US" sz="5400" b="1" dirty="0" smtClean="0">
                <a:solidFill>
                  <a:srgbClr val="5A0867"/>
                </a:solidFill>
                <a:latin typeface="微软雅黑" panose="020B0503020204020204" charset="-122"/>
                <a:ea typeface="微软雅黑" panose="020B0503020204020204" charset="-122"/>
              </a:rPr>
              <a:t>目录</a:t>
            </a:r>
            <a:endParaRPr lang="zh-CN" altLang="en-US" sz="5400" b="1" dirty="0" smtClean="0">
              <a:solidFill>
                <a:srgbClr val="5A0867"/>
              </a:solidFill>
              <a:latin typeface="微软雅黑" panose="020B0503020204020204" charset="-122"/>
              <a:ea typeface="微软雅黑" panose="020B0503020204020204" charset="-122"/>
            </a:endParaRPr>
          </a:p>
        </p:txBody>
      </p:sp>
      <p:sp>
        <p:nvSpPr>
          <p:cNvPr id="6" name="文本框 5"/>
          <p:cNvSpPr txBox="1"/>
          <p:nvPr/>
        </p:nvSpPr>
        <p:spPr>
          <a:xfrm>
            <a:off x="1622108" y="2385060"/>
            <a:ext cx="1938020" cy="460375"/>
          </a:xfrm>
          <a:prstGeom prst="rect">
            <a:avLst/>
          </a:prstGeom>
          <a:noFill/>
        </p:spPr>
        <p:txBody>
          <a:bodyPr wrap="square" rtlCol="0">
            <a:spAutoFit/>
          </a:bodyPr>
          <a:p>
            <a:pPr algn="dist"/>
            <a:r>
              <a:rPr kumimoji="1" lang="en-US" altLang="zh-CN" sz="2400" b="1" dirty="0" smtClean="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CONTENTS</a:t>
            </a:r>
            <a:endParaRPr kumimoji="1" lang="en-US" altLang="zh-CN" sz="2400" b="1" dirty="0" smtClean="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3" name="组合 20"/>
          <p:cNvGrpSpPr/>
          <p:nvPr/>
        </p:nvGrpSpPr>
        <p:grpSpPr>
          <a:xfrm>
            <a:off x="4108961" y="1905768"/>
            <a:ext cx="6596794" cy="4552684"/>
            <a:chOff x="5110408" y="1152658"/>
            <a:chExt cx="6596794" cy="4552684"/>
          </a:xfrm>
        </p:grpSpPr>
        <p:grpSp>
          <p:nvGrpSpPr>
            <p:cNvPr id="7" name="组合 21"/>
            <p:cNvGrpSpPr/>
            <p:nvPr/>
          </p:nvGrpSpPr>
          <p:grpSpPr>
            <a:xfrm>
              <a:off x="6461935" y="1167148"/>
              <a:ext cx="4838867" cy="808173"/>
              <a:chOff x="6667054" y="1470967"/>
              <a:chExt cx="4838867" cy="808173"/>
            </a:xfrm>
          </p:grpSpPr>
          <p:sp>
            <p:nvSpPr>
              <p:cNvPr id="16" name="文本框 15"/>
              <p:cNvSpPr txBox="1"/>
              <p:nvPr/>
            </p:nvSpPr>
            <p:spPr>
              <a:xfrm flipH="1">
                <a:off x="6667055" y="1470967"/>
                <a:ext cx="2682972" cy="46166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sym typeface="+mn-lt"/>
                  </a:rPr>
                  <a:t>添加标题</a:t>
                </a:r>
                <a:endParaRPr kumimoji="0" lang="zh-CN" altLang="en-US"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lt"/>
                </a:endParaRPr>
              </a:p>
            </p:txBody>
          </p:sp>
          <p:sp>
            <p:nvSpPr>
              <p:cNvPr id="29" name="矩形 28"/>
              <p:cNvSpPr/>
              <p:nvPr/>
            </p:nvSpPr>
            <p:spPr>
              <a:xfrm flipH="1">
                <a:off x="6667054" y="1946741"/>
                <a:ext cx="4838867" cy="332399"/>
              </a:xfrm>
              <a:prstGeom prst="rect">
                <a:avLst/>
              </a:prstGeom>
            </p:spPr>
            <p:txBody>
              <a:bodyPr wrap="square">
                <a:spAutoFit/>
              </a:bodyPr>
              <a:p>
                <a:pPr lvl="0">
                  <a:lnSpc>
                    <a:spcPct val="130000"/>
                  </a:lnSpc>
                  <a:defRPr/>
                </a:pPr>
                <a:r>
                  <a:rPr kumimoji="0" lang="zh-CN" altLang="en-US" sz="1200" b="0" i="0" u="none" strike="noStrike" kern="1200" cap="none" spc="0" normalizeH="0" baseline="0" noProof="0" dirty="0" smtClean="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lt"/>
                  </a:rPr>
                  <a:t>这里输入内容这里</a:t>
                </a:r>
                <a:r>
                  <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mn-lt"/>
                  </a:rPr>
                  <a:t>输入内容这里输入</a:t>
                </a:r>
                <a:r>
                  <a:rPr lang="zh-CN" altLang="en-US" sz="1200" dirty="0" smtClean="0">
                    <a:solidFill>
                      <a:schemeClr val="bg1"/>
                    </a:solidFill>
                    <a:latin typeface="微软雅黑" panose="020B0503020204020204" charset="-122"/>
                    <a:ea typeface="微软雅黑" panose="020B0503020204020204" charset="-122"/>
                    <a:cs typeface="微软雅黑" panose="020B0503020204020204" charset="-122"/>
                    <a:sym typeface="+mn-lt"/>
                  </a:rPr>
                  <a:t>内容</a:t>
                </a:r>
                <a:r>
                  <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mn-lt"/>
                  </a:rPr>
                  <a:t>这里输入</a:t>
                </a:r>
                <a:r>
                  <a:rPr lang="zh-CN" altLang="en-US" sz="1200" dirty="0" smtClean="0">
                    <a:solidFill>
                      <a:schemeClr val="bg1"/>
                    </a:solidFill>
                    <a:latin typeface="微软雅黑" panose="020B0503020204020204" charset="-122"/>
                    <a:ea typeface="微软雅黑" panose="020B0503020204020204" charset="-122"/>
                    <a:cs typeface="微软雅黑" panose="020B0503020204020204" charset="-122"/>
                    <a:sym typeface="+mn-lt"/>
                  </a:rPr>
                  <a:t>内容</a:t>
                </a:r>
                <a:endParaRPr lang="en-US" altLang="zh-CN" sz="1200" dirty="0">
                  <a:solidFill>
                    <a:schemeClr val="bg1"/>
                  </a:solidFill>
                  <a:latin typeface="微软雅黑" panose="020B0503020204020204" charset="-122"/>
                  <a:ea typeface="微软雅黑" panose="020B0503020204020204" charset="-122"/>
                  <a:cs typeface="微软雅黑" panose="020B0503020204020204" charset="-122"/>
                  <a:sym typeface="+mn-lt"/>
                </a:endParaRPr>
              </a:p>
            </p:txBody>
          </p:sp>
        </p:grpSp>
        <p:sp>
          <p:nvSpPr>
            <p:cNvPr id="17" name="文本框 16"/>
            <p:cNvSpPr txBox="1"/>
            <p:nvPr/>
          </p:nvSpPr>
          <p:spPr>
            <a:xfrm>
              <a:off x="5110408" y="1152658"/>
              <a:ext cx="944489" cy="830997"/>
            </a:xfrm>
            <a:prstGeom prst="rect">
              <a:avLst/>
            </a:prstGeom>
            <a:noFill/>
          </p:spPr>
          <p:txBody>
            <a:bodyPr wrap="non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lt"/>
                </a:rPr>
                <a:t>01</a:t>
              </a:r>
              <a:endParaRPr kumimoji="0" lang="en-US" sz="48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lt"/>
              </a:endParaRPr>
            </a:p>
          </p:txBody>
        </p:sp>
        <p:grpSp>
          <p:nvGrpSpPr>
            <p:cNvPr id="18" name="组合 23"/>
            <p:cNvGrpSpPr/>
            <p:nvPr/>
          </p:nvGrpSpPr>
          <p:grpSpPr>
            <a:xfrm>
              <a:off x="6461935" y="2407710"/>
              <a:ext cx="5067467" cy="808173"/>
              <a:chOff x="6667054" y="1470967"/>
              <a:chExt cx="5067467" cy="808173"/>
            </a:xfrm>
          </p:grpSpPr>
          <p:sp>
            <p:nvSpPr>
              <p:cNvPr id="19" name="文本框 18"/>
              <p:cNvSpPr txBox="1"/>
              <p:nvPr/>
            </p:nvSpPr>
            <p:spPr>
              <a:xfrm flipH="1">
                <a:off x="6667055" y="1470967"/>
                <a:ext cx="2682972" cy="46166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sym typeface="+mn-lt"/>
                  </a:rPr>
                  <a:t>添加标题</a:t>
                </a:r>
                <a:endParaRPr kumimoji="0" lang="zh-CN" altLang="en-US"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lt"/>
                </a:endParaRPr>
              </a:p>
            </p:txBody>
          </p:sp>
          <p:sp>
            <p:nvSpPr>
              <p:cNvPr id="20" name="矩形 19"/>
              <p:cNvSpPr/>
              <p:nvPr/>
            </p:nvSpPr>
            <p:spPr>
              <a:xfrm flipH="1">
                <a:off x="6667054" y="1946741"/>
                <a:ext cx="5067467" cy="332399"/>
              </a:xfrm>
              <a:prstGeom prst="rect">
                <a:avLst/>
              </a:prstGeom>
            </p:spPr>
            <p:txBody>
              <a:bodyPr wrap="square">
                <a:spAutoFit/>
              </a:bodyPr>
              <a:p>
                <a:pPr lvl="0">
                  <a:lnSpc>
                    <a:spcPct val="130000"/>
                  </a:lnSpc>
                  <a:defRPr/>
                </a:pPr>
                <a:r>
                  <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mn-lt"/>
                  </a:rPr>
                  <a:t>这里输入内容这里输入内容这里输入内容这里输入内容</a:t>
                </a:r>
                <a:endParaRPr lang="en-US" altLang="zh-CN" sz="1200" dirty="0">
                  <a:solidFill>
                    <a:schemeClr val="bg1"/>
                  </a:solidFill>
                  <a:latin typeface="微软雅黑" panose="020B0503020204020204" charset="-122"/>
                  <a:ea typeface="微软雅黑" panose="020B0503020204020204" charset="-122"/>
                  <a:cs typeface="微软雅黑" panose="020B0503020204020204" charset="-122"/>
                  <a:sym typeface="+mn-lt"/>
                </a:endParaRPr>
              </a:p>
            </p:txBody>
          </p:sp>
        </p:grpSp>
        <p:sp>
          <p:nvSpPr>
            <p:cNvPr id="30" name="文本框 29"/>
            <p:cNvSpPr txBox="1"/>
            <p:nvPr/>
          </p:nvSpPr>
          <p:spPr>
            <a:xfrm>
              <a:off x="5110408" y="2393220"/>
              <a:ext cx="944489" cy="830997"/>
            </a:xfrm>
            <a:prstGeom prst="rect">
              <a:avLst/>
            </a:prstGeom>
            <a:noFill/>
          </p:spPr>
          <p:txBody>
            <a:bodyPr wrap="non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lt"/>
                </a:rPr>
                <a:t>02</a:t>
              </a:r>
              <a:endParaRPr kumimoji="0" lang="en-US" sz="48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lt"/>
              </a:endParaRPr>
            </a:p>
          </p:txBody>
        </p:sp>
        <p:grpSp>
          <p:nvGrpSpPr>
            <p:cNvPr id="31" name="组合 25"/>
            <p:cNvGrpSpPr/>
            <p:nvPr/>
          </p:nvGrpSpPr>
          <p:grpSpPr>
            <a:xfrm>
              <a:off x="6461935" y="3648272"/>
              <a:ext cx="5245267" cy="808173"/>
              <a:chOff x="6667054" y="1470967"/>
              <a:chExt cx="5245267" cy="808173"/>
            </a:xfrm>
          </p:grpSpPr>
          <p:sp>
            <p:nvSpPr>
              <p:cNvPr id="32" name="文本框 31"/>
              <p:cNvSpPr txBox="1"/>
              <p:nvPr/>
            </p:nvSpPr>
            <p:spPr>
              <a:xfrm flipH="1">
                <a:off x="6667055" y="1470967"/>
                <a:ext cx="2682972" cy="46166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sym typeface="+mn-lt"/>
                  </a:rPr>
                  <a:t>添加标题</a:t>
                </a:r>
                <a:endParaRPr kumimoji="0" lang="zh-CN" altLang="en-US"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lt"/>
                </a:endParaRPr>
              </a:p>
            </p:txBody>
          </p:sp>
          <p:sp>
            <p:nvSpPr>
              <p:cNvPr id="33" name="矩形 32"/>
              <p:cNvSpPr/>
              <p:nvPr/>
            </p:nvSpPr>
            <p:spPr>
              <a:xfrm flipH="1">
                <a:off x="6667054" y="1946741"/>
                <a:ext cx="5245267" cy="332399"/>
              </a:xfrm>
              <a:prstGeom prst="rect">
                <a:avLst/>
              </a:prstGeom>
            </p:spPr>
            <p:txBody>
              <a:bodyPr wrap="square">
                <a:spAutoFit/>
              </a:bodyPr>
              <a:p>
                <a:pPr lvl="0">
                  <a:lnSpc>
                    <a:spcPct val="130000"/>
                  </a:lnSpc>
                  <a:defRPr/>
                </a:pPr>
                <a:r>
                  <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mn-lt"/>
                  </a:rPr>
                  <a:t>这里输入内容这里输入内容这里输入内容这里输入内容</a:t>
                </a:r>
                <a:endParaRPr lang="en-US" altLang="zh-CN" sz="1200" dirty="0">
                  <a:solidFill>
                    <a:schemeClr val="bg1"/>
                  </a:solidFill>
                  <a:latin typeface="微软雅黑" panose="020B0503020204020204" charset="-122"/>
                  <a:ea typeface="微软雅黑" panose="020B0503020204020204" charset="-122"/>
                  <a:cs typeface="微软雅黑" panose="020B0503020204020204" charset="-122"/>
                  <a:sym typeface="+mn-lt"/>
                </a:endParaRPr>
              </a:p>
            </p:txBody>
          </p:sp>
        </p:grpSp>
        <p:sp>
          <p:nvSpPr>
            <p:cNvPr id="34" name="文本框 33"/>
            <p:cNvSpPr txBox="1"/>
            <p:nvPr/>
          </p:nvSpPr>
          <p:spPr>
            <a:xfrm>
              <a:off x="5110408" y="3633782"/>
              <a:ext cx="944489" cy="830997"/>
            </a:xfrm>
            <a:prstGeom prst="rect">
              <a:avLst/>
            </a:prstGeom>
            <a:noFill/>
          </p:spPr>
          <p:txBody>
            <a:bodyPr wrap="non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lt"/>
                </a:rPr>
                <a:t>03</a:t>
              </a:r>
              <a:endParaRPr kumimoji="0" lang="en-US" sz="48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lt"/>
              </a:endParaRPr>
            </a:p>
          </p:txBody>
        </p:sp>
        <p:grpSp>
          <p:nvGrpSpPr>
            <p:cNvPr id="35" name="组合 27"/>
            <p:cNvGrpSpPr/>
            <p:nvPr/>
          </p:nvGrpSpPr>
          <p:grpSpPr>
            <a:xfrm>
              <a:off x="6461936" y="4888835"/>
              <a:ext cx="5067466" cy="808173"/>
              <a:chOff x="6667055" y="1470967"/>
              <a:chExt cx="5067466" cy="808173"/>
            </a:xfrm>
          </p:grpSpPr>
          <p:sp>
            <p:nvSpPr>
              <p:cNvPr id="36" name="文本框 35"/>
              <p:cNvSpPr txBox="1"/>
              <p:nvPr/>
            </p:nvSpPr>
            <p:spPr>
              <a:xfrm flipH="1">
                <a:off x="6667055" y="1470967"/>
                <a:ext cx="2682972" cy="46166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sym typeface="+mn-lt"/>
                  </a:rPr>
                  <a:t>添加标题</a:t>
                </a:r>
                <a:endParaRPr kumimoji="0" lang="zh-CN" altLang="en-US"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lt"/>
                </a:endParaRPr>
              </a:p>
            </p:txBody>
          </p:sp>
          <p:sp>
            <p:nvSpPr>
              <p:cNvPr id="37" name="矩形 36"/>
              <p:cNvSpPr/>
              <p:nvPr/>
            </p:nvSpPr>
            <p:spPr>
              <a:xfrm flipH="1">
                <a:off x="6667055" y="1946741"/>
                <a:ext cx="5067466" cy="332399"/>
              </a:xfrm>
              <a:prstGeom prst="rect">
                <a:avLst/>
              </a:prstGeom>
            </p:spPr>
            <p:txBody>
              <a:bodyPr wrap="square">
                <a:spAutoFit/>
              </a:bodyPr>
              <a:p>
                <a:pPr lvl="0">
                  <a:lnSpc>
                    <a:spcPct val="130000"/>
                  </a:lnSpc>
                  <a:defRPr/>
                </a:pPr>
                <a:r>
                  <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mn-lt"/>
                  </a:rPr>
                  <a:t>这里输入内容这里输入内容这里输入内容这里输入内容</a:t>
                </a:r>
                <a:endParaRPr lang="en-US" altLang="zh-CN" sz="1200" dirty="0">
                  <a:solidFill>
                    <a:schemeClr val="bg1"/>
                  </a:solidFill>
                  <a:latin typeface="微软雅黑" panose="020B0503020204020204" charset="-122"/>
                  <a:ea typeface="微软雅黑" panose="020B0503020204020204" charset="-122"/>
                  <a:cs typeface="微软雅黑" panose="020B0503020204020204" charset="-122"/>
                  <a:sym typeface="+mn-lt"/>
                </a:endParaRPr>
              </a:p>
            </p:txBody>
          </p:sp>
        </p:grpSp>
        <p:sp>
          <p:nvSpPr>
            <p:cNvPr id="38" name="文本框 37"/>
            <p:cNvSpPr txBox="1"/>
            <p:nvPr/>
          </p:nvSpPr>
          <p:spPr>
            <a:xfrm>
              <a:off x="5110408" y="4874345"/>
              <a:ext cx="944489" cy="830997"/>
            </a:xfrm>
            <a:prstGeom prst="rect">
              <a:avLst/>
            </a:prstGeom>
            <a:noFill/>
          </p:spPr>
          <p:txBody>
            <a:bodyPr wrap="non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lt"/>
                </a:rPr>
                <a:t>04</a:t>
              </a:r>
              <a:endParaRPr kumimoji="0" lang="en-US" sz="48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lt"/>
              </a:endParaRPr>
            </a:p>
          </p:txBody>
        </p:sp>
        <p:cxnSp>
          <p:nvCxnSpPr>
            <p:cNvPr id="39" name="直接连接符 29"/>
            <p:cNvCxnSpPr/>
            <p:nvPr/>
          </p:nvCxnSpPr>
          <p:spPr>
            <a:xfrm>
              <a:off x="6212930" y="1260084"/>
              <a:ext cx="0" cy="6223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接连接符 30"/>
            <p:cNvCxnSpPr/>
            <p:nvPr/>
          </p:nvCxnSpPr>
          <p:spPr>
            <a:xfrm>
              <a:off x="6212930" y="2500646"/>
              <a:ext cx="0" cy="6223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接连接符 31"/>
            <p:cNvCxnSpPr/>
            <p:nvPr/>
          </p:nvCxnSpPr>
          <p:spPr>
            <a:xfrm>
              <a:off x="6212930" y="3741208"/>
              <a:ext cx="0" cy="6223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接连接符 32"/>
            <p:cNvCxnSpPr/>
            <p:nvPr/>
          </p:nvCxnSpPr>
          <p:spPr>
            <a:xfrm>
              <a:off x="6212930" y="4981771"/>
              <a:ext cx="0" cy="6223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E:\工作\清华大学ppt\新建文件夹\底图_11.png底图_11"/>
          <p:cNvPicPr>
            <a:picLocks noChangeAspect="1"/>
          </p:cNvPicPr>
          <p:nvPr/>
        </p:nvPicPr>
        <p:blipFill>
          <a:blip r:embed="rId1"/>
          <a:srcRect/>
          <a:stretch>
            <a:fillRect/>
          </a:stretch>
        </p:blipFill>
        <p:spPr>
          <a:xfrm>
            <a:off x="1588" y="1270"/>
            <a:ext cx="12188190" cy="6855460"/>
          </a:xfrm>
          <a:prstGeom prst="rect">
            <a:avLst/>
          </a:prstGeom>
        </p:spPr>
      </p:pic>
      <p:sp>
        <p:nvSpPr>
          <p:cNvPr id="5" name="PA_文本框 8"/>
          <p:cNvSpPr txBox="1"/>
          <p:nvPr>
            <p:custDataLst>
              <p:tags r:id="rId2"/>
            </p:custDataLst>
          </p:nvPr>
        </p:nvSpPr>
        <p:spPr>
          <a:xfrm>
            <a:off x="1843405" y="2644775"/>
            <a:ext cx="1760855" cy="1630045"/>
          </a:xfrm>
          <a:prstGeom prst="rect">
            <a:avLst/>
          </a:prstGeom>
          <a:noFill/>
        </p:spPr>
        <p:txBody>
          <a:bodyPr wrap="square" rtlCol="0">
            <a:spAutoFit/>
          </a:bodyPr>
          <a:p>
            <a:pPr algn="l"/>
            <a:r>
              <a:rPr lang="en-US" altLang="zh-CN" sz="10000" b="1" dirty="0" smtClean="0">
                <a:solidFill>
                  <a:srgbClr val="5A0867"/>
                </a:solidFill>
                <a:latin typeface="微软雅黑" panose="020B0503020204020204" charset="-122"/>
                <a:ea typeface="微软雅黑" panose="020B0503020204020204" charset="-122"/>
              </a:rPr>
              <a:t>01</a:t>
            </a:r>
            <a:endParaRPr lang="en-US" altLang="zh-CN" sz="10000" b="1" dirty="0" smtClean="0">
              <a:solidFill>
                <a:srgbClr val="5A0867"/>
              </a:solidFill>
              <a:latin typeface="微软雅黑" panose="020B0503020204020204" charset="-122"/>
              <a:ea typeface="微软雅黑" panose="020B0503020204020204" charset="-122"/>
            </a:endParaRPr>
          </a:p>
        </p:txBody>
      </p:sp>
      <p:sp>
        <p:nvSpPr>
          <p:cNvPr id="7" name="TextBox 76"/>
          <p:cNvSpPr txBox="1"/>
          <p:nvPr/>
        </p:nvSpPr>
        <p:spPr>
          <a:xfrm>
            <a:off x="4340366" y="3044488"/>
            <a:ext cx="3108672" cy="769441"/>
          </a:xfrm>
          <a:prstGeom prst="rect">
            <a:avLst/>
          </a:prstGeom>
          <a:noFill/>
        </p:spPr>
        <p:txBody>
          <a:bodyPr wrap="none" rtlCol="0">
            <a:spAutoFit/>
          </a:bodyPr>
          <a:p>
            <a:r>
              <a:rPr lang="en-US" altLang="zh-CN" sz="4400" b="1" dirty="0">
                <a:solidFill>
                  <a:srgbClr val="F1F1F1"/>
                </a:solidFill>
                <a:latin typeface="微软雅黑" panose="020B0503020204020204" charset="-122"/>
                <a:ea typeface="微软雅黑" panose="020B0503020204020204" charset="-122"/>
              </a:rPr>
              <a:t>PART ONE</a:t>
            </a:r>
            <a:endParaRPr lang="zh-CN" altLang="en-US" sz="4400" b="1" dirty="0">
              <a:solidFill>
                <a:srgbClr val="F1F1F1"/>
              </a:solidFill>
              <a:latin typeface="微软雅黑" panose="020B0503020204020204" charset="-122"/>
              <a:ea typeface="微软雅黑" panose="020B0503020204020204" charset="-122"/>
            </a:endParaRPr>
          </a:p>
        </p:txBody>
      </p:sp>
      <p:grpSp>
        <p:nvGrpSpPr>
          <p:cNvPr id="8" name="组合 30"/>
          <p:cNvGrpSpPr/>
          <p:nvPr/>
        </p:nvGrpSpPr>
        <p:grpSpPr>
          <a:xfrm>
            <a:off x="4391801" y="4224327"/>
            <a:ext cx="4726020" cy="1339570"/>
            <a:chOff x="765316" y="3198167"/>
            <a:chExt cx="4726020" cy="1339570"/>
          </a:xfrm>
        </p:grpSpPr>
        <p:sp>
          <p:nvSpPr>
            <p:cNvPr id="10" name="矩形 9"/>
            <p:cNvSpPr/>
            <p:nvPr/>
          </p:nvSpPr>
          <p:spPr>
            <a:xfrm>
              <a:off x="765316" y="3198167"/>
              <a:ext cx="2646878" cy="461665"/>
            </a:xfrm>
            <a:prstGeom prst="rect">
              <a:avLst/>
            </a:prstGeom>
            <a:noFill/>
          </p:spPr>
          <p:txBody>
            <a:bodyPr wrap="none">
              <a:spAutoFit/>
            </a:bodyPr>
            <a:p>
              <a:pPr>
                <a:spcBef>
                  <a:spcPct val="0"/>
                </a:spcBef>
              </a:pPr>
              <a:r>
                <a:rPr lang="zh-CN" altLang="en-US" sz="2400" dirty="0" smtClean="0">
                  <a:solidFill>
                    <a:schemeClr val="tx1">
                      <a:lumMod val="65000"/>
                      <a:lumOff val="35000"/>
                    </a:schemeClr>
                  </a:solidFill>
                  <a:latin typeface="微软雅黑" panose="020B0503020204020204" charset="-122"/>
                  <a:ea typeface="微软雅黑" panose="020B0503020204020204" charset="-122"/>
                </a:rPr>
                <a:t>单击此处添加标题</a:t>
              </a:r>
              <a:endParaRPr lang="zh-CN" altLang="en-US" sz="2400" dirty="0" smtClean="0">
                <a:solidFill>
                  <a:schemeClr val="tx1">
                    <a:lumMod val="65000"/>
                    <a:lumOff val="35000"/>
                  </a:schemeClr>
                </a:solidFill>
                <a:latin typeface="微软雅黑" panose="020B0503020204020204" charset="-122"/>
                <a:ea typeface="微软雅黑" panose="020B0503020204020204" charset="-122"/>
              </a:endParaRPr>
            </a:p>
          </p:txBody>
        </p:sp>
        <p:sp>
          <p:nvSpPr>
            <p:cNvPr id="11" name="文本框 10"/>
            <p:cNvSpPr txBox="1"/>
            <p:nvPr/>
          </p:nvSpPr>
          <p:spPr>
            <a:xfrm>
              <a:off x="765316" y="3727477"/>
              <a:ext cx="4726020" cy="810260"/>
            </a:xfrm>
            <a:prstGeom prst="rect">
              <a:avLst/>
            </a:prstGeom>
            <a:noFill/>
          </p:spPr>
          <p:txBody>
            <a:bodyPr wrap="square" rtlCol="0">
              <a:spAutoFit/>
            </a:bodyPr>
            <a:p>
              <a:pPr>
                <a:lnSpc>
                  <a:spcPct val="130000"/>
                </a:lnSpc>
              </a:pPr>
              <a:r>
                <a:rPr lang="zh-CN" altLang="en-US" sz="1200" dirty="0" smtClean="0">
                  <a:solidFill>
                    <a:schemeClr val="tx1">
                      <a:lumMod val="65000"/>
                      <a:lumOff val="35000"/>
                    </a:schemeClr>
                  </a:solidFill>
                  <a:latin typeface="微软雅黑" panose="020B0503020204020204" charset="-122"/>
                  <a:ea typeface="微软雅黑" panose="020B0503020204020204" charset="-122"/>
                </a:rPr>
                <a:t>这里</a:t>
              </a:r>
              <a:r>
                <a:rPr lang="zh-CN" altLang="en-US" sz="1200" dirty="0">
                  <a:solidFill>
                    <a:schemeClr val="tx1">
                      <a:lumMod val="65000"/>
                      <a:lumOff val="35000"/>
                    </a:schemeClr>
                  </a:solidFill>
                  <a:latin typeface="微软雅黑" panose="020B0503020204020204" charset="-122"/>
                  <a:ea typeface="微软雅黑" panose="020B0503020204020204" charset="-122"/>
                </a:rPr>
                <a:t>输入内容这里输入</a:t>
              </a:r>
              <a:r>
                <a:rPr lang="zh-CN" altLang="en-US" sz="1200" dirty="0" smtClean="0">
                  <a:solidFill>
                    <a:schemeClr val="tx1">
                      <a:lumMod val="65000"/>
                      <a:lumOff val="35000"/>
                    </a:schemeClr>
                  </a:solidFill>
                  <a:latin typeface="微软雅黑" panose="020B0503020204020204" charset="-122"/>
                  <a:ea typeface="微软雅黑" panose="020B0503020204020204" charset="-122"/>
                </a:rPr>
                <a:t>内容</a:t>
              </a:r>
              <a:r>
                <a:rPr lang="zh-CN" altLang="en-US" sz="1200" dirty="0">
                  <a:solidFill>
                    <a:schemeClr val="tx1">
                      <a:lumMod val="65000"/>
                      <a:lumOff val="35000"/>
                    </a:schemeClr>
                  </a:solidFill>
                  <a:latin typeface="微软雅黑" panose="020B0503020204020204" charset="-122"/>
                  <a:ea typeface="微软雅黑" panose="020B0503020204020204" charset="-122"/>
                </a:rPr>
                <a:t>这里输入</a:t>
              </a:r>
              <a:r>
                <a:rPr lang="zh-CN" altLang="en-US" sz="1200" dirty="0" smtClean="0">
                  <a:solidFill>
                    <a:schemeClr val="tx1">
                      <a:lumMod val="65000"/>
                      <a:lumOff val="35000"/>
                    </a:schemeClr>
                  </a:solidFill>
                  <a:latin typeface="微软雅黑" panose="020B0503020204020204" charset="-122"/>
                  <a:ea typeface="微软雅黑" panose="020B0503020204020204" charset="-122"/>
                </a:rPr>
                <a:t>内容</a:t>
              </a:r>
              <a:r>
                <a:rPr lang="zh-CN" altLang="en-US" sz="1200" dirty="0">
                  <a:solidFill>
                    <a:schemeClr val="tx1">
                      <a:lumMod val="65000"/>
                      <a:lumOff val="35000"/>
                    </a:schemeClr>
                  </a:solidFill>
                  <a:latin typeface="微软雅黑" panose="020B0503020204020204" charset="-122"/>
                  <a:ea typeface="微软雅黑" panose="020B0503020204020204" charset="-122"/>
                </a:rPr>
                <a:t>这里输入</a:t>
              </a:r>
              <a:r>
                <a:rPr lang="zh-CN" altLang="en-US" sz="1200" dirty="0" smtClean="0">
                  <a:solidFill>
                    <a:schemeClr val="tx1">
                      <a:lumMod val="65000"/>
                      <a:lumOff val="35000"/>
                    </a:schemeClr>
                  </a:solidFill>
                  <a:latin typeface="微软雅黑" panose="020B0503020204020204" charset="-122"/>
                  <a:ea typeface="微软雅黑" panose="020B0503020204020204" charset="-122"/>
                </a:rPr>
                <a:t>内容</a:t>
              </a:r>
              <a:r>
                <a:rPr lang="zh-CN" altLang="en-US" sz="1200" dirty="0">
                  <a:solidFill>
                    <a:schemeClr val="tx1">
                      <a:lumMod val="65000"/>
                      <a:lumOff val="35000"/>
                    </a:schemeClr>
                  </a:solidFill>
                  <a:latin typeface="微软雅黑" panose="020B0503020204020204" charset="-122"/>
                  <a:ea typeface="微软雅黑" panose="020B0503020204020204" charset="-122"/>
                </a:rPr>
                <a:t>这里</a:t>
              </a:r>
              <a:r>
                <a:rPr lang="zh-CN" altLang="en-US" sz="1200" dirty="0" smtClean="0">
                  <a:solidFill>
                    <a:schemeClr val="tx1">
                      <a:lumMod val="65000"/>
                      <a:lumOff val="35000"/>
                    </a:schemeClr>
                  </a:solidFill>
                  <a:latin typeface="微软雅黑" panose="020B0503020204020204" charset="-122"/>
                  <a:ea typeface="微软雅黑" panose="020B0503020204020204" charset="-122"/>
                </a:rPr>
                <a:t>输入</a:t>
              </a:r>
              <a:endParaRPr lang="en-US" altLang="zh-CN" sz="1200" dirty="0">
                <a:solidFill>
                  <a:schemeClr val="tx1">
                    <a:lumMod val="65000"/>
                    <a:lumOff val="35000"/>
                  </a:schemeClr>
                </a:solidFill>
                <a:latin typeface="微软雅黑" panose="020B0503020204020204" charset="-122"/>
                <a:ea typeface="微软雅黑" panose="020B0503020204020204" charset="-122"/>
              </a:endParaRPr>
            </a:p>
            <a:p>
              <a:pPr>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rPr>
                <a:t>这里输入</a:t>
              </a:r>
              <a:r>
                <a:rPr lang="zh-CN" altLang="en-US" sz="1200" dirty="0" smtClean="0">
                  <a:solidFill>
                    <a:schemeClr val="tx1">
                      <a:lumMod val="65000"/>
                      <a:lumOff val="35000"/>
                    </a:schemeClr>
                  </a:solidFill>
                  <a:latin typeface="微软雅黑" panose="020B0503020204020204" charset="-122"/>
                  <a:ea typeface="微软雅黑" panose="020B0503020204020204" charset="-122"/>
                </a:rPr>
                <a:t>内容这里</a:t>
              </a:r>
              <a:r>
                <a:rPr lang="zh-CN" altLang="en-US" sz="1200" dirty="0">
                  <a:solidFill>
                    <a:schemeClr val="tx1">
                      <a:lumMod val="65000"/>
                      <a:lumOff val="35000"/>
                    </a:schemeClr>
                  </a:solidFill>
                  <a:latin typeface="微软雅黑" panose="020B0503020204020204" charset="-122"/>
                  <a:ea typeface="微软雅黑" panose="020B0503020204020204" charset="-122"/>
                </a:rPr>
                <a:t>输入</a:t>
              </a:r>
              <a:r>
                <a:rPr lang="zh-CN" altLang="en-US" sz="1200" dirty="0" smtClean="0">
                  <a:solidFill>
                    <a:schemeClr val="tx1">
                      <a:lumMod val="65000"/>
                      <a:lumOff val="35000"/>
                    </a:schemeClr>
                  </a:solidFill>
                  <a:latin typeface="微软雅黑" panose="020B0503020204020204" charset="-122"/>
                  <a:ea typeface="微软雅黑" panose="020B0503020204020204" charset="-122"/>
                </a:rPr>
                <a:t>内容</a:t>
              </a:r>
              <a:r>
                <a:rPr lang="zh-CN" altLang="en-US" sz="1200" dirty="0">
                  <a:solidFill>
                    <a:schemeClr val="tx1">
                      <a:lumMod val="65000"/>
                      <a:lumOff val="35000"/>
                    </a:schemeClr>
                  </a:solidFill>
                  <a:latin typeface="微软雅黑" panose="020B0503020204020204" charset="-122"/>
                  <a:ea typeface="微软雅黑" panose="020B0503020204020204" charset="-122"/>
                </a:rPr>
                <a:t>这里输入</a:t>
              </a:r>
              <a:r>
                <a:rPr lang="zh-CN" altLang="en-US" sz="1200" dirty="0" smtClean="0">
                  <a:solidFill>
                    <a:schemeClr val="tx1">
                      <a:lumMod val="65000"/>
                      <a:lumOff val="35000"/>
                    </a:schemeClr>
                  </a:solidFill>
                  <a:latin typeface="微软雅黑" panose="020B0503020204020204" charset="-122"/>
                  <a:ea typeface="微软雅黑" panose="020B0503020204020204" charset="-122"/>
                </a:rPr>
                <a:t>内容</a:t>
              </a:r>
              <a:r>
                <a:rPr lang="zh-CN" altLang="en-US" sz="1200" dirty="0">
                  <a:solidFill>
                    <a:schemeClr val="tx1">
                      <a:lumMod val="65000"/>
                      <a:lumOff val="35000"/>
                    </a:schemeClr>
                  </a:solidFill>
                  <a:latin typeface="微软雅黑" panose="020B0503020204020204" charset="-122"/>
                  <a:ea typeface="微软雅黑" panose="020B0503020204020204" charset="-122"/>
                </a:rPr>
                <a:t>这里输入</a:t>
              </a:r>
              <a:r>
                <a:rPr lang="zh-CN" altLang="en-US" sz="1200" dirty="0" smtClean="0">
                  <a:solidFill>
                    <a:schemeClr val="tx1">
                      <a:lumMod val="65000"/>
                      <a:lumOff val="35000"/>
                    </a:schemeClr>
                  </a:solidFill>
                  <a:latin typeface="微软雅黑" panose="020B0503020204020204" charset="-122"/>
                  <a:ea typeface="微软雅黑" panose="020B0503020204020204" charset="-122"/>
                </a:rPr>
                <a:t>内容</a:t>
              </a:r>
              <a:r>
                <a:rPr lang="zh-CN" altLang="en-US" sz="1200" dirty="0">
                  <a:solidFill>
                    <a:schemeClr val="tx1">
                      <a:lumMod val="65000"/>
                      <a:lumOff val="35000"/>
                    </a:schemeClr>
                  </a:solidFill>
                  <a:latin typeface="微软雅黑" panose="020B0503020204020204" charset="-122"/>
                  <a:ea typeface="微软雅黑" panose="020B0503020204020204" charset="-122"/>
                </a:rPr>
                <a:t>这里</a:t>
              </a:r>
              <a:r>
                <a:rPr lang="zh-CN" altLang="en-US" sz="1200" dirty="0" smtClean="0">
                  <a:solidFill>
                    <a:schemeClr val="tx1">
                      <a:lumMod val="65000"/>
                      <a:lumOff val="35000"/>
                    </a:schemeClr>
                  </a:solidFill>
                  <a:latin typeface="微软雅黑" panose="020B0503020204020204" charset="-122"/>
                  <a:ea typeface="微软雅黑" panose="020B0503020204020204" charset="-122"/>
                </a:rPr>
                <a:t>输入</a:t>
              </a:r>
              <a:endParaRPr lang="en-US" altLang="zh-CN" sz="1200" dirty="0">
                <a:solidFill>
                  <a:schemeClr val="tx1">
                    <a:lumMod val="65000"/>
                    <a:lumOff val="35000"/>
                  </a:schemeClr>
                </a:solidFill>
                <a:latin typeface="微软雅黑" panose="020B0503020204020204" charset="-122"/>
                <a:ea typeface="微软雅黑" panose="020B0503020204020204" charset="-122"/>
              </a:endParaRPr>
            </a:p>
            <a:p>
              <a:pPr>
                <a:lnSpc>
                  <a:spcPct val="130000"/>
                </a:lnSpc>
              </a:pPr>
              <a:endParaRPr lang="zh-CN" altLang="en-US" sz="1200" dirty="0" smtClean="0">
                <a:solidFill>
                  <a:schemeClr val="tx1">
                    <a:lumMod val="65000"/>
                    <a:lumOff val="35000"/>
                  </a:schemeClr>
                </a:solidFill>
                <a:latin typeface="微软雅黑" panose="020B0503020204020204" charset="-122"/>
                <a:ea typeface="微软雅黑" panose="020B0503020204020204" charset="-122"/>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E:\工作\清华大学ppt\3\2333.png2333"/>
          <p:cNvPicPr>
            <a:picLocks noChangeAspect="1"/>
          </p:cNvPicPr>
          <p:nvPr/>
        </p:nvPicPr>
        <p:blipFill>
          <a:blip r:embed="rId1"/>
          <a:srcRect/>
          <a:stretch>
            <a:fillRect/>
          </a:stretch>
        </p:blipFill>
        <p:spPr>
          <a:xfrm>
            <a:off x="5398" y="318"/>
            <a:ext cx="12180570" cy="6857365"/>
          </a:xfrm>
          <a:prstGeom prst="rect">
            <a:avLst/>
          </a:prstGeom>
        </p:spPr>
      </p:pic>
      <p:sp>
        <p:nvSpPr>
          <p:cNvPr id="45" name="TextBox 3"/>
          <p:cNvSpPr txBox="1"/>
          <p:nvPr/>
        </p:nvSpPr>
        <p:spPr>
          <a:xfrm>
            <a:off x="715080" y="454201"/>
            <a:ext cx="3358917" cy="707886"/>
          </a:xfrm>
          <a:prstGeom prst="rect">
            <a:avLst/>
          </a:prstGeom>
          <a:noFill/>
        </p:spPr>
        <p:txBody>
          <a:bodyPr wrap="square" rtlCol="0">
            <a:spAutoFit/>
          </a:bodyPr>
          <a:p>
            <a:r>
              <a:rPr lang="zh-CN" altLang="en-US" sz="4000" b="1" dirty="0" smtClean="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单击添加标题</a:t>
            </a:r>
            <a:endParaRPr lang="en-US" sz="4000" b="1"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7126552" y="3303035"/>
            <a:ext cx="3733161" cy="2489200"/>
          </a:xfrm>
          <a:prstGeom prst="rect">
            <a:avLst/>
          </a:prstGeom>
          <a:noFill/>
        </p:spPr>
        <p:txBody>
          <a:bodyPr wrap="square" rtlCol="0">
            <a:spAutoFit/>
          </a:bodyPr>
          <a:p>
            <a:pPr algn="just">
              <a:lnSpc>
                <a:spcPct val="130000"/>
              </a:lnSpc>
            </a:pPr>
            <a:r>
              <a:rPr lang="zh-CN" altLang="en-US" sz="1200" dirty="0" smtClean="0">
                <a:solidFill>
                  <a:schemeClr val="tx1">
                    <a:lumMod val="65000"/>
                    <a:lumOff val="35000"/>
                  </a:schemeClr>
                </a:solidFill>
                <a:latin typeface="微软雅黑" panose="020B0503020204020204" charset="-122"/>
                <a:ea typeface="微软雅黑" panose="020B0503020204020204" charset="-122"/>
              </a:rPr>
              <a:t>这里</a:t>
            </a:r>
            <a:r>
              <a:rPr lang="zh-CN" altLang="en-US" sz="1200" dirty="0">
                <a:solidFill>
                  <a:schemeClr val="tx1">
                    <a:lumMod val="65000"/>
                    <a:lumOff val="35000"/>
                  </a:schemeClr>
                </a:solidFill>
                <a:latin typeface="微软雅黑" panose="020B0503020204020204" charset="-122"/>
                <a:ea typeface="微软雅黑" panose="020B0503020204020204" charset="-122"/>
              </a:rPr>
              <a:t>输入内容这里输入内容这里输入内容这里输入</a:t>
            </a:r>
            <a:r>
              <a:rPr lang="zh-CN" altLang="en-US" sz="1200" dirty="0" smtClean="0">
                <a:solidFill>
                  <a:schemeClr val="tx1">
                    <a:lumMod val="65000"/>
                    <a:lumOff val="35000"/>
                  </a:schemeClr>
                </a:solidFill>
                <a:latin typeface="微软雅黑" panose="020B0503020204020204" charset="-122"/>
                <a:ea typeface="微软雅黑" panose="020B0503020204020204" charset="-122"/>
              </a:rPr>
              <a:t>内容</a:t>
            </a:r>
            <a:r>
              <a:rPr lang="zh-CN" altLang="en-US" sz="1200" dirty="0">
                <a:solidFill>
                  <a:schemeClr val="tx1">
                    <a:lumMod val="65000"/>
                    <a:lumOff val="35000"/>
                  </a:schemeClr>
                </a:solidFill>
                <a:latin typeface="微软雅黑" panose="020B0503020204020204" charset="-122"/>
                <a:ea typeface="微软雅黑" panose="020B0503020204020204" charset="-122"/>
              </a:rPr>
              <a:t>这里输入内容这里输入内容这里输入内容这里输入内容这里输入内容这里输入内容这里输入</a:t>
            </a:r>
            <a:r>
              <a:rPr lang="zh-CN" altLang="en-US" sz="1200" dirty="0" smtClean="0">
                <a:solidFill>
                  <a:schemeClr val="tx1">
                    <a:lumMod val="65000"/>
                    <a:lumOff val="35000"/>
                  </a:schemeClr>
                </a:solidFill>
                <a:latin typeface="微软雅黑" panose="020B0503020204020204" charset="-122"/>
                <a:ea typeface="微软雅黑" panose="020B0503020204020204" charset="-122"/>
              </a:rPr>
              <a:t>内容这里</a:t>
            </a:r>
            <a:r>
              <a:rPr lang="zh-CN" altLang="en-US" sz="1200" dirty="0">
                <a:solidFill>
                  <a:schemeClr val="tx1">
                    <a:lumMod val="65000"/>
                    <a:lumOff val="35000"/>
                  </a:schemeClr>
                </a:solidFill>
                <a:latin typeface="微软雅黑" panose="020B0503020204020204" charset="-122"/>
                <a:ea typeface="微软雅黑" panose="020B0503020204020204" charset="-122"/>
              </a:rPr>
              <a:t>输入内容这里输入内容这里输入内容这里输入内容这里输入内容这里输入内容这里输入</a:t>
            </a:r>
            <a:r>
              <a:rPr lang="zh-CN" altLang="en-US" sz="1200" dirty="0" smtClean="0">
                <a:solidFill>
                  <a:schemeClr val="tx1">
                    <a:lumMod val="65000"/>
                    <a:lumOff val="35000"/>
                  </a:schemeClr>
                </a:solidFill>
                <a:latin typeface="微软雅黑" panose="020B0503020204020204" charset="-122"/>
                <a:ea typeface="微软雅黑" panose="020B0503020204020204" charset="-122"/>
              </a:rPr>
              <a:t>内容</a:t>
            </a:r>
            <a:r>
              <a:rPr lang="zh-CN" altLang="en-US" sz="1200" dirty="0">
                <a:solidFill>
                  <a:schemeClr val="tx1">
                    <a:lumMod val="65000"/>
                    <a:lumOff val="35000"/>
                  </a:schemeClr>
                </a:solidFill>
                <a:latin typeface="微软雅黑" panose="020B0503020204020204" charset="-122"/>
                <a:ea typeface="微软雅黑" panose="020B0503020204020204" charset="-122"/>
              </a:rPr>
              <a:t>这里输入内容这里输入内容这里输入内容这里输入内容这里输入内容这里输入内容这里输入内容</a:t>
            </a:r>
            <a:endParaRPr lang="en-US" altLang="zh-CN" sz="1200" dirty="0">
              <a:solidFill>
                <a:schemeClr val="tx1">
                  <a:lumMod val="65000"/>
                  <a:lumOff val="35000"/>
                </a:schemeClr>
              </a:solidFill>
              <a:latin typeface="微软雅黑" panose="020B0503020204020204" charset="-122"/>
              <a:ea typeface="微软雅黑" panose="020B0503020204020204" charset="-122"/>
            </a:endParaRPr>
          </a:p>
          <a:p>
            <a:pPr algn="just">
              <a:lnSpc>
                <a:spcPct val="130000"/>
              </a:lnSpc>
            </a:pPr>
            <a:endParaRPr lang="en-US" altLang="zh-CN" sz="1200" dirty="0">
              <a:solidFill>
                <a:schemeClr val="tx1">
                  <a:lumMod val="65000"/>
                  <a:lumOff val="35000"/>
                </a:schemeClr>
              </a:solidFill>
              <a:latin typeface="微软雅黑" panose="020B0503020204020204" charset="-122"/>
              <a:ea typeface="微软雅黑" panose="020B0503020204020204" charset="-122"/>
            </a:endParaRPr>
          </a:p>
          <a:p>
            <a:pPr algn="just">
              <a:lnSpc>
                <a:spcPct val="130000"/>
              </a:lnSpc>
            </a:pPr>
            <a:endParaRPr lang="en-US" altLang="zh-CN" sz="1200" dirty="0">
              <a:solidFill>
                <a:schemeClr val="tx1">
                  <a:lumMod val="65000"/>
                  <a:lumOff val="35000"/>
                </a:schemeClr>
              </a:solidFill>
              <a:latin typeface="微软雅黑" panose="020B0503020204020204" charset="-122"/>
              <a:ea typeface="微软雅黑" panose="020B0503020204020204" charset="-122"/>
            </a:endParaRPr>
          </a:p>
          <a:p>
            <a:pPr algn="just">
              <a:lnSpc>
                <a:spcPct val="130000"/>
              </a:lnSpc>
            </a:pPr>
            <a:endParaRPr lang="en-US" altLang="zh-CN" sz="1200" dirty="0">
              <a:solidFill>
                <a:schemeClr val="tx1">
                  <a:lumMod val="65000"/>
                  <a:lumOff val="35000"/>
                </a:schemeClr>
              </a:solidFill>
              <a:latin typeface="微软雅黑" panose="020B0503020204020204" charset="-122"/>
              <a:ea typeface="微软雅黑" panose="020B0503020204020204" charset="-122"/>
            </a:endParaRPr>
          </a:p>
        </p:txBody>
      </p:sp>
      <p:sp>
        <p:nvSpPr>
          <p:cNvPr id="10" name="TextBox 76"/>
          <p:cNvSpPr txBox="1"/>
          <p:nvPr/>
        </p:nvSpPr>
        <p:spPr>
          <a:xfrm>
            <a:off x="7214955" y="2313229"/>
            <a:ext cx="2407285" cy="706755"/>
          </a:xfrm>
          <a:prstGeom prst="rect">
            <a:avLst/>
          </a:prstGeom>
          <a:noFill/>
        </p:spPr>
        <p:txBody>
          <a:bodyPr wrap="none" rtlCol="0">
            <a:spAutoFit/>
          </a:bodyPr>
          <a:p>
            <a:r>
              <a:rPr lang="zh-CN" altLang="en-US" sz="2400" b="1" dirty="0" smtClean="0">
                <a:solidFill>
                  <a:srgbClr val="5A0867"/>
                </a:solidFill>
                <a:latin typeface="微软雅黑" panose="020B0503020204020204" charset="-122"/>
                <a:ea typeface="微软雅黑" panose="020B0503020204020204" charset="-122"/>
              </a:rPr>
              <a:t>单击添加小标题</a:t>
            </a:r>
            <a:r>
              <a:rPr lang="en-US" altLang="zh-CN" sz="2400" b="1" dirty="0" smtClean="0">
                <a:solidFill>
                  <a:srgbClr val="5A0867"/>
                </a:solidFill>
                <a:latin typeface="微软雅黑" panose="020B0503020204020204" charset="-122"/>
                <a:ea typeface="微软雅黑" panose="020B0503020204020204" charset="-122"/>
              </a:rPr>
              <a:t> </a:t>
            </a:r>
            <a:endParaRPr lang="en-US" altLang="zh-CN" sz="2400" b="1" dirty="0">
              <a:solidFill>
                <a:srgbClr val="5A0867"/>
              </a:solidFill>
              <a:latin typeface="微软雅黑" panose="020B0503020204020204" charset="-122"/>
              <a:ea typeface="微软雅黑" panose="020B0503020204020204" charset="-122"/>
            </a:endParaRPr>
          </a:p>
          <a:p>
            <a:r>
              <a:rPr lang="zh-CN" altLang="en-US" sz="1600" dirty="0" smtClean="0">
                <a:solidFill>
                  <a:srgbClr val="5A0867"/>
                </a:solidFill>
                <a:latin typeface="微软雅黑" panose="020B0503020204020204" charset="-122"/>
                <a:ea typeface="微软雅黑" panose="020B0503020204020204" charset="-122"/>
              </a:rPr>
              <a:t>这里输入副标题</a:t>
            </a:r>
            <a:endParaRPr lang="zh-CN" altLang="en-US" sz="1600" dirty="0" smtClean="0">
              <a:solidFill>
                <a:srgbClr val="5A0867"/>
              </a:solidFill>
              <a:latin typeface="微软雅黑" panose="020B0503020204020204" charset="-122"/>
              <a:ea typeface="微软雅黑" panose="020B0503020204020204" charset="-122"/>
            </a:endParaRPr>
          </a:p>
        </p:txBody>
      </p:sp>
      <p:pic>
        <p:nvPicPr>
          <p:cNvPr id="5" name="图片 4" descr="E:\工作\清华大学ppt\3\资源 6.png资源 6"/>
          <p:cNvPicPr>
            <a:picLocks noChangeAspect="1"/>
          </p:cNvPicPr>
          <p:nvPr/>
        </p:nvPicPr>
        <p:blipFill>
          <a:blip r:embed="rId2"/>
          <a:srcRect/>
          <a:stretch>
            <a:fillRect/>
          </a:stretch>
        </p:blipFill>
        <p:spPr>
          <a:xfrm>
            <a:off x="605790" y="2037715"/>
            <a:ext cx="5764530" cy="3463290"/>
          </a:xfrm>
          <a:prstGeom prst="rect">
            <a:avLst/>
          </a:prstGeom>
        </p:spPr>
      </p:pic>
      <p:sp>
        <p:nvSpPr>
          <p:cNvPr id="11" name="圆角矩形 10"/>
          <p:cNvSpPr/>
          <p:nvPr/>
        </p:nvSpPr>
        <p:spPr>
          <a:xfrm>
            <a:off x="885825" y="2214880"/>
            <a:ext cx="5857240" cy="3462655"/>
          </a:xfrm>
          <a:prstGeom prst="roundRect">
            <a:avLst>
              <a:gd name="adj" fmla="val 8141"/>
            </a:avLst>
          </a:prstGeom>
          <a:blipFill rotWithShape="1">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E:\工作\清华大学ppt\3\资源 7.png资源 7"/>
          <p:cNvPicPr>
            <a:picLocks noChangeAspect="1"/>
          </p:cNvPicPr>
          <p:nvPr/>
        </p:nvPicPr>
        <p:blipFill>
          <a:blip r:embed="rId4"/>
          <a:srcRect/>
          <a:stretch>
            <a:fillRect/>
          </a:stretch>
        </p:blipFill>
        <p:spPr>
          <a:xfrm flipV="1">
            <a:off x="393065" y="1174750"/>
            <a:ext cx="7320915" cy="762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E:\工作\清华大学ppt\3\画板 1 副本 3.png画板 1 副本 3"/>
          <p:cNvPicPr>
            <a:picLocks noChangeAspect="1"/>
          </p:cNvPicPr>
          <p:nvPr/>
        </p:nvPicPr>
        <p:blipFill>
          <a:blip r:embed="rId1"/>
          <a:srcRect/>
          <a:stretch>
            <a:fillRect/>
          </a:stretch>
        </p:blipFill>
        <p:spPr>
          <a:xfrm>
            <a:off x="6668" y="953"/>
            <a:ext cx="12178030" cy="6856095"/>
          </a:xfrm>
          <a:prstGeom prst="rect">
            <a:avLst/>
          </a:prstGeom>
        </p:spPr>
      </p:pic>
      <p:sp>
        <p:nvSpPr>
          <p:cNvPr id="45" name="TextBox 3"/>
          <p:cNvSpPr txBox="1"/>
          <p:nvPr/>
        </p:nvSpPr>
        <p:spPr>
          <a:xfrm>
            <a:off x="715080" y="479601"/>
            <a:ext cx="3358917" cy="707886"/>
          </a:xfrm>
          <a:prstGeom prst="rect">
            <a:avLst/>
          </a:prstGeom>
          <a:noFill/>
        </p:spPr>
        <p:txBody>
          <a:bodyPr wrap="square" rtlCol="0">
            <a:spAutoFit/>
          </a:bodyPr>
          <a:p>
            <a:r>
              <a:rPr lang="zh-CN" altLang="en-US" sz="4000" b="1" dirty="0" smtClean="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单击添加标题</a:t>
            </a:r>
            <a:endParaRPr lang="en-US" sz="4000" b="1"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sp>
        <p:nvSpPr>
          <p:cNvPr id="27" name="Rectangle 15"/>
          <p:cNvSpPr/>
          <p:nvPr/>
        </p:nvSpPr>
        <p:spPr>
          <a:xfrm>
            <a:off x="4393918" y="2349717"/>
            <a:ext cx="3035416" cy="4735541"/>
          </a:xfrm>
          <a:prstGeom prst="roundRect">
            <a:avLst>
              <a:gd name="adj" fmla="val 8335"/>
            </a:avLst>
          </a:prstGeom>
          <a:solidFill>
            <a:srgbClr val="BF2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Rectangle 1"/>
          <p:cNvSpPr/>
          <p:nvPr/>
        </p:nvSpPr>
        <p:spPr>
          <a:xfrm>
            <a:off x="731056" y="1609051"/>
            <a:ext cx="3035416" cy="4735541"/>
          </a:xfrm>
          <a:prstGeom prst="roundRect">
            <a:avLst>
              <a:gd name="adj" fmla="val 7964"/>
            </a:avLst>
          </a:prstGeom>
          <a:solidFill>
            <a:srgbClr val="5A0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TextBox 11"/>
          <p:cNvSpPr txBox="1"/>
          <p:nvPr/>
        </p:nvSpPr>
        <p:spPr>
          <a:xfrm>
            <a:off x="1169024" y="1758337"/>
            <a:ext cx="1116990" cy="922020"/>
          </a:xfrm>
          <a:prstGeom prst="rect">
            <a:avLst/>
          </a:prstGeom>
          <a:noFill/>
        </p:spPr>
        <p:txBody>
          <a:bodyPr wrap="square" rtlCol="0">
            <a:spAutoFit/>
          </a:bodyPr>
          <a:p>
            <a:r>
              <a:rPr lang="en-US" sz="5400" b="1" dirty="0">
                <a:solidFill>
                  <a:schemeClr val="bg1"/>
                </a:solidFill>
                <a:latin typeface="微软雅黑" panose="020B0503020204020204" charset="-122"/>
                <a:ea typeface="微软雅黑" panose="020B0503020204020204" charset="-122"/>
                <a:cs typeface="微软雅黑" panose="020B0503020204020204" charset="-122"/>
              </a:rPr>
              <a:t>01</a:t>
            </a:r>
            <a:endParaRPr lang="en-US" sz="54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50" name="TextBox 6"/>
          <p:cNvSpPr txBox="1"/>
          <p:nvPr/>
        </p:nvSpPr>
        <p:spPr>
          <a:xfrm>
            <a:off x="1165767" y="2844711"/>
            <a:ext cx="2185662" cy="646331"/>
          </a:xfrm>
          <a:prstGeom prst="rect">
            <a:avLst/>
          </a:prstGeom>
          <a:noFill/>
        </p:spPr>
        <p:txBody>
          <a:bodyPr wrap="square" rtlCol="0">
            <a:spAutoFit/>
          </a:bodyPr>
          <a:p>
            <a:pPr lvl="0">
              <a:lnSpc>
                <a:spcPct val="150000"/>
              </a:lnSpc>
              <a:defRPr/>
            </a:pPr>
            <a:r>
              <a:rPr lang="zh-CN" altLang="en-US" sz="1200" dirty="0">
                <a:solidFill>
                  <a:schemeClr val="bg1"/>
                </a:solidFill>
                <a:latin typeface="微软雅黑" panose="020B0503020204020204" charset="-122"/>
                <a:ea typeface="微软雅黑" panose="020B0503020204020204" charset="-122"/>
                <a:cs typeface="微软雅黑" panose="020B0503020204020204" charset="-122"/>
              </a:rPr>
              <a:t>这里输入</a:t>
            </a:r>
            <a:r>
              <a:rPr lang="zh-CN" altLang="en-US" sz="1200" dirty="0" smtClean="0">
                <a:solidFill>
                  <a:schemeClr val="bg1"/>
                </a:solidFill>
                <a:latin typeface="微软雅黑" panose="020B0503020204020204" charset="-122"/>
                <a:ea typeface="微软雅黑" panose="020B0503020204020204" charset="-122"/>
                <a:cs typeface="微软雅黑" panose="020B0503020204020204" charset="-122"/>
              </a:rPr>
              <a:t>内容</a:t>
            </a:r>
            <a:endParaRPr lang="en-US" altLang="zh-CN" sz="1200" dirty="0" smtClean="0">
              <a:solidFill>
                <a:schemeClr val="bg1"/>
              </a:solidFill>
              <a:latin typeface="微软雅黑" panose="020B0503020204020204" charset="-122"/>
              <a:ea typeface="微软雅黑" panose="020B0503020204020204" charset="-122"/>
              <a:cs typeface="微软雅黑" panose="020B0503020204020204" charset="-122"/>
            </a:endParaRPr>
          </a:p>
          <a:p>
            <a:pPr lvl="0">
              <a:lnSpc>
                <a:spcPct val="150000"/>
              </a:lnSpc>
              <a:defRPr/>
            </a:pPr>
            <a:r>
              <a:rPr lang="zh-CN" altLang="en-US" sz="1200" dirty="0" smtClean="0">
                <a:solidFill>
                  <a:schemeClr val="bg1"/>
                </a:solidFill>
                <a:latin typeface="微软雅黑" panose="020B0503020204020204" charset="-122"/>
                <a:ea typeface="微软雅黑" panose="020B0503020204020204" charset="-122"/>
                <a:cs typeface="微软雅黑" panose="020B0503020204020204" charset="-122"/>
              </a:rPr>
              <a:t>这里</a:t>
            </a:r>
            <a:r>
              <a:rPr lang="zh-CN" altLang="en-US" sz="1200" dirty="0">
                <a:solidFill>
                  <a:schemeClr val="bg1"/>
                </a:solidFill>
                <a:latin typeface="微软雅黑" panose="020B0503020204020204" charset="-122"/>
                <a:ea typeface="微软雅黑" panose="020B0503020204020204" charset="-122"/>
                <a:cs typeface="微软雅黑" panose="020B0503020204020204" charset="-122"/>
              </a:rPr>
              <a:t>输入内容这里输入</a:t>
            </a:r>
            <a:r>
              <a:rPr lang="zh-CN" altLang="en-US" sz="1200" dirty="0" smtClean="0">
                <a:solidFill>
                  <a:schemeClr val="bg1"/>
                </a:solidFill>
                <a:latin typeface="微软雅黑" panose="020B0503020204020204" charset="-122"/>
                <a:ea typeface="微软雅黑" panose="020B0503020204020204" charset="-122"/>
                <a:cs typeface="微软雅黑" panose="020B0503020204020204" charset="-122"/>
              </a:rPr>
              <a:t>内容</a:t>
            </a:r>
            <a:endParaRPr lang="en-US" altLang="zh-CN" sz="12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51" name="TextBox 11"/>
          <p:cNvSpPr txBox="1"/>
          <p:nvPr/>
        </p:nvSpPr>
        <p:spPr>
          <a:xfrm>
            <a:off x="4829888" y="2486948"/>
            <a:ext cx="1116990" cy="922020"/>
          </a:xfrm>
          <a:prstGeom prst="rect">
            <a:avLst/>
          </a:prstGeom>
          <a:noFill/>
        </p:spPr>
        <p:txBody>
          <a:bodyPr wrap="square" rtlCol="0">
            <a:spAutoFit/>
          </a:bodyPr>
          <a:p>
            <a:r>
              <a:rPr lang="en-US" altLang="zh-CN" sz="5400" b="1" dirty="0" smtClean="0">
                <a:solidFill>
                  <a:schemeClr val="bg1"/>
                </a:solidFill>
                <a:latin typeface="微软雅黑" panose="020B0503020204020204" charset="-122"/>
                <a:ea typeface="微软雅黑" panose="020B0503020204020204" charset="-122"/>
                <a:cs typeface="微软雅黑" panose="020B0503020204020204" charset="-122"/>
              </a:rPr>
              <a:t>02</a:t>
            </a:r>
            <a:endParaRPr lang="en-US" altLang="zh-CN" sz="5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53" name="TextBox 6"/>
          <p:cNvSpPr txBox="1"/>
          <p:nvPr/>
        </p:nvSpPr>
        <p:spPr>
          <a:xfrm>
            <a:off x="4826631" y="3573322"/>
            <a:ext cx="2185662" cy="646331"/>
          </a:xfrm>
          <a:prstGeom prst="rect">
            <a:avLst/>
          </a:prstGeom>
          <a:noFill/>
        </p:spPr>
        <p:txBody>
          <a:bodyPr wrap="square" rtlCol="0">
            <a:spAutoFit/>
          </a:bodyPr>
          <a:p>
            <a:pPr lvl="0">
              <a:lnSpc>
                <a:spcPct val="150000"/>
              </a:lnSpc>
              <a:defRPr/>
            </a:pPr>
            <a:r>
              <a:rPr lang="zh-CN" altLang="en-US" sz="1200" dirty="0">
                <a:solidFill>
                  <a:schemeClr val="bg1"/>
                </a:solidFill>
                <a:latin typeface="微软雅黑" panose="020B0503020204020204" charset="-122"/>
                <a:ea typeface="微软雅黑" panose="020B0503020204020204" charset="-122"/>
                <a:cs typeface="微软雅黑" panose="020B0503020204020204" charset="-122"/>
              </a:rPr>
              <a:t>这里输入</a:t>
            </a:r>
            <a:r>
              <a:rPr lang="zh-CN" altLang="en-US" sz="1200" dirty="0" smtClean="0">
                <a:solidFill>
                  <a:schemeClr val="bg1"/>
                </a:solidFill>
                <a:latin typeface="微软雅黑" panose="020B0503020204020204" charset="-122"/>
                <a:ea typeface="微软雅黑" panose="020B0503020204020204" charset="-122"/>
                <a:cs typeface="微软雅黑" panose="020B0503020204020204" charset="-122"/>
              </a:rPr>
              <a:t>内容</a:t>
            </a:r>
            <a:endParaRPr lang="en-US" altLang="zh-CN" sz="1200" dirty="0" smtClean="0">
              <a:solidFill>
                <a:schemeClr val="bg1"/>
              </a:solidFill>
              <a:latin typeface="微软雅黑" panose="020B0503020204020204" charset="-122"/>
              <a:ea typeface="微软雅黑" panose="020B0503020204020204" charset="-122"/>
              <a:cs typeface="微软雅黑" panose="020B0503020204020204" charset="-122"/>
            </a:endParaRPr>
          </a:p>
          <a:p>
            <a:pPr lvl="0">
              <a:lnSpc>
                <a:spcPct val="150000"/>
              </a:lnSpc>
              <a:defRPr/>
            </a:pPr>
            <a:r>
              <a:rPr lang="zh-CN" altLang="en-US" sz="1200" dirty="0" smtClean="0">
                <a:solidFill>
                  <a:schemeClr val="bg1"/>
                </a:solidFill>
                <a:latin typeface="微软雅黑" panose="020B0503020204020204" charset="-122"/>
                <a:ea typeface="微软雅黑" panose="020B0503020204020204" charset="-122"/>
                <a:cs typeface="微软雅黑" panose="020B0503020204020204" charset="-122"/>
              </a:rPr>
              <a:t>这里</a:t>
            </a:r>
            <a:r>
              <a:rPr lang="zh-CN" altLang="en-US" sz="1200" dirty="0">
                <a:solidFill>
                  <a:schemeClr val="bg1"/>
                </a:solidFill>
                <a:latin typeface="微软雅黑" panose="020B0503020204020204" charset="-122"/>
                <a:ea typeface="微软雅黑" panose="020B0503020204020204" charset="-122"/>
                <a:cs typeface="微软雅黑" panose="020B0503020204020204" charset="-122"/>
              </a:rPr>
              <a:t>输入内容这里输入</a:t>
            </a:r>
            <a:r>
              <a:rPr lang="zh-CN" altLang="en-US" sz="1200" dirty="0" smtClean="0">
                <a:solidFill>
                  <a:schemeClr val="bg1"/>
                </a:solidFill>
                <a:latin typeface="微软雅黑" panose="020B0503020204020204" charset="-122"/>
                <a:ea typeface="微软雅黑" panose="020B0503020204020204" charset="-122"/>
                <a:cs typeface="微软雅黑" panose="020B0503020204020204" charset="-122"/>
              </a:rPr>
              <a:t>内容</a:t>
            </a:r>
            <a:endParaRPr lang="en-US" altLang="zh-CN" sz="12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6" name="TextBox 6"/>
          <p:cNvSpPr txBox="1"/>
          <p:nvPr/>
        </p:nvSpPr>
        <p:spPr>
          <a:xfrm>
            <a:off x="8111560" y="3194539"/>
            <a:ext cx="3687717" cy="1200329"/>
          </a:xfrm>
          <a:prstGeom prst="rect">
            <a:avLst/>
          </a:prstGeom>
          <a:noFill/>
        </p:spPr>
        <p:txBody>
          <a:bodyPr wrap="square" rtlCol="0">
            <a:spAutoFit/>
          </a:bodyPr>
          <a:p>
            <a:pPr lvl="0">
              <a:lnSpc>
                <a:spcPct val="150000"/>
              </a:lnSpc>
              <a:defRPr/>
            </a:pPr>
            <a:r>
              <a:rPr lang="zh-CN" altLang="en-US" sz="1200" dirty="0">
                <a:solidFill>
                  <a:schemeClr val="bg2">
                    <a:lumMod val="50000"/>
                  </a:schemeClr>
                </a:solidFill>
                <a:latin typeface="微软雅黑" panose="020B0503020204020204" charset="-122"/>
                <a:ea typeface="微软雅黑" panose="020B0503020204020204" charset="-122"/>
                <a:cs typeface="微软雅黑" panose="020B0503020204020204" charset="-122"/>
              </a:rPr>
              <a:t>这里输入内容这里输入内容这里输入</a:t>
            </a:r>
            <a:r>
              <a:rPr lang="zh-CN" altLang="en-US" sz="1200" dirty="0" smtClean="0">
                <a:solidFill>
                  <a:schemeClr val="bg2">
                    <a:lumMod val="50000"/>
                  </a:schemeClr>
                </a:solidFill>
                <a:latin typeface="微软雅黑" panose="020B0503020204020204" charset="-122"/>
                <a:ea typeface="微软雅黑" panose="020B0503020204020204" charset="-122"/>
                <a:cs typeface="微软雅黑" panose="020B0503020204020204" charset="-122"/>
              </a:rPr>
              <a:t>内容</a:t>
            </a:r>
            <a:r>
              <a:rPr lang="zh-CN" altLang="en-US" sz="1200" dirty="0">
                <a:solidFill>
                  <a:schemeClr val="bg2">
                    <a:lumMod val="50000"/>
                  </a:schemeClr>
                </a:solidFill>
                <a:latin typeface="微软雅黑" panose="020B0503020204020204" charset="-122"/>
                <a:ea typeface="微软雅黑" panose="020B0503020204020204" charset="-122"/>
                <a:cs typeface="微软雅黑" panose="020B0503020204020204" charset="-122"/>
              </a:rPr>
              <a:t>这里</a:t>
            </a:r>
            <a:r>
              <a:rPr lang="zh-CN" altLang="en-US" sz="1200" dirty="0" smtClean="0">
                <a:solidFill>
                  <a:schemeClr val="bg2">
                    <a:lumMod val="50000"/>
                  </a:schemeClr>
                </a:solidFill>
                <a:latin typeface="微软雅黑" panose="020B0503020204020204" charset="-122"/>
                <a:ea typeface="微软雅黑" panose="020B0503020204020204" charset="-122"/>
                <a:cs typeface="微软雅黑" panose="020B0503020204020204" charset="-122"/>
              </a:rPr>
              <a:t>输入</a:t>
            </a:r>
            <a:endParaRPr lang="en-US" altLang="zh-CN" sz="1200" dirty="0" smtClean="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lvl="0">
              <a:lnSpc>
                <a:spcPct val="150000"/>
              </a:lnSpc>
              <a:defRPr/>
            </a:pPr>
            <a:r>
              <a:rPr lang="zh-CN" altLang="en-US" sz="1200" dirty="0" smtClean="0">
                <a:solidFill>
                  <a:schemeClr val="bg2">
                    <a:lumMod val="50000"/>
                  </a:schemeClr>
                </a:solidFill>
                <a:latin typeface="微软雅黑" panose="020B0503020204020204" charset="-122"/>
                <a:ea typeface="微软雅黑" panose="020B0503020204020204" charset="-122"/>
                <a:cs typeface="微软雅黑" panose="020B0503020204020204" charset="-122"/>
              </a:rPr>
              <a:t>内容</a:t>
            </a:r>
            <a:r>
              <a:rPr lang="zh-CN" altLang="en-US" sz="1200" dirty="0">
                <a:solidFill>
                  <a:schemeClr val="bg2">
                    <a:lumMod val="50000"/>
                  </a:schemeClr>
                </a:solidFill>
                <a:latin typeface="微软雅黑" panose="020B0503020204020204" charset="-122"/>
                <a:ea typeface="微软雅黑" panose="020B0503020204020204" charset="-122"/>
                <a:cs typeface="微软雅黑" panose="020B0503020204020204" charset="-122"/>
              </a:rPr>
              <a:t>这里输入内容这里输入</a:t>
            </a:r>
            <a:r>
              <a:rPr lang="zh-CN" altLang="en-US" sz="1200" dirty="0" smtClean="0">
                <a:solidFill>
                  <a:schemeClr val="bg2">
                    <a:lumMod val="50000"/>
                  </a:schemeClr>
                </a:solidFill>
                <a:latin typeface="微软雅黑" panose="020B0503020204020204" charset="-122"/>
                <a:ea typeface="微软雅黑" panose="020B0503020204020204" charset="-122"/>
                <a:cs typeface="微软雅黑" panose="020B0503020204020204" charset="-122"/>
              </a:rPr>
              <a:t>内容这里</a:t>
            </a:r>
            <a:r>
              <a:rPr lang="zh-CN" altLang="en-US" sz="1200" dirty="0">
                <a:solidFill>
                  <a:schemeClr val="bg2">
                    <a:lumMod val="50000"/>
                  </a:schemeClr>
                </a:solidFill>
                <a:latin typeface="微软雅黑" panose="020B0503020204020204" charset="-122"/>
                <a:ea typeface="微软雅黑" panose="020B0503020204020204" charset="-122"/>
                <a:cs typeface="微软雅黑" panose="020B0503020204020204" charset="-122"/>
              </a:rPr>
              <a:t>输入内容</a:t>
            </a:r>
            <a:r>
              <a:rPr lang="zh-CN" altLang="en-US" sz="1200" dirty="0" smtClean="0">
                <a:solidFill>
                  <a:schemeClr val="bg2">
                    <a:lumMod val="50000"/>
                  </a:schemeClr>
                </a:solidFill>
                <a:latin typeface="微软雅黑" panose="020B0503020204020204" charset="-122"/>
                <a:ea typeface="微软雅黑" panose="020B0503020204020204" charset="-122"/>
                <a:cs typeface="微软雅黑" panose="020B0503020204020204" charset="-122"/>
              </a:rPr>
              <a:t>这里</a:t>
            </a:r>
            <a:endParaRPr lang="en-US" altLang="zh-CN" sz="1200" dirty="0" smtClean="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lvl="0">
              <a:lnSpc>
                <a:spcPct val="150000"/>
              </a:lnSpc>
              <a:defRPr/>
            </a:pPr>
            <a:r>
              <a:rPr lang="zh-CN" altLang="en-US" sz="1200" dirty="0" smtClean="0">
                <a:solidFill>
                  <a:schemeClr val="bg2">
                    <a:lumMod val="50000"/>
                  </a:schemeClr>
                </a:solidFill>
                <a:latin typeface="微软雅黑" panose="020B0503020204020204" charset="-122"/>
                <a:ea typeface="微软雅黑" panose="020B0503020204020204" charset="-122"/>
                <a:cs typeface="微软雅黑" panose="020B0503020204020204" charset="-122"/>
              </a:rPr>
              <a:t>输入内容</a:t>
            </a:r>
            <a:r>
              <a:rPr lang="zh-CN" altLang="en-US" sz="1200" dirty="0">
                <a:solidFill>
                  <a:schemeClr val="bg2">
                    <a:lumMod val="50000"/>
                  </a:schemeClr>
                </a:solidFill>
                <a:latin typeface="微软雅黑" panose="020B0503020204020204" charset="-122"/>
                <a:ea typeface="微软雅黑" panose="020B0503020204020204" charset="-122"/>
                <a:cs typeface="微软雅黑" panose="020B0503020204020204" charset="-122"/>
              </a:rPr>
              <a:t>这里输入内容这里输入</a:t>
            </a:r>
            <a:r>
              <a:rPr lang="zh-CN" altLang="en-US" sz="1200" dirty="0" smtClean="0">
                <a:solidFill>
                  <a:schemeClr val="bg2">
                    <a:lumMod val="50000"/>
                  </a:schemeClr>
                </a:solidFill>
                <a:latin typeface="微软雅黑" panose="020B0503020204020204" charset="-122"/>
                <a:ea typeface="微软雅黑" panose="020B0503020204020204" charset="-122"/>
                <a:cs typeface="微软雅黑" panose="020B0503020204020204" charset="-122"/>
              </a:rPr>
              <a:t>内容这里</a:t>
            </a:r>
            <a:r>
              <a:rPr lang="zh-CN" altLang="en-US" sz="1200" dirty="0">
                <a:solidFill>
                  <a:schemeClr val="bg2">
                    <a:lumMod val="50000"/>
                  </a:schemeClr>
                </a:solidFill>
                <a:latin typeface="微软雅黑" panose="020B0503020204020204" charset="-122"/>
                <a:ea typeface="微软雅黑" panose="020B0503020204020204" charset="-122"/>
                <a:cs typeface="微软雅黑" panose="020B0503020204020204" charset="-122"/>
              </a:rPr>
              <a:t>输入</a:t>
            </a:r>
            <a:r>
              <a:rPr lang="zh-CN" altLang="en-US" sz="1200" dirty="0" smtClean="0">
                <a:solidFill>
                  <a:schemeClr val="bg2">
                    <a:lumMod val="50000"/>
                  </a:schemeClr>
                </a:solidFill>
                <a:latin typeface="微软雅黑" panose="020B0503020204020204" charset="-122"/>
                <a:ea typeface="微软雅黑" panose="020B0503020204020204" charset="-122"/>
                <a:cs typeface="微软雅黑" panose="020B0503020204020204" charset="-122"/>
              </a:rPr>
              <a:t>内容</a:t>
            </a:r>
            <a:endParaRPr lang="en-US" altLang="zh-CN" sz="1200" dirty="0" smtClean="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lvl="0">
              <a:lnSpc>
                <a:spcPct val="150000"/>
              </a:lnSpc>
              <a:defRPr/>
            </a:pPr>
            <a:r>
              <a:rPr lang="zh-CN" altLang="en-US" sz="1200" dirty="0" smtClean="0">
                <a:solidFill>
                  <a:schemeClr val="bg2">
                    <a:lumMod val="50000"/>
                  </a:schemeClr>
                </a:solidFill>
                <a:latin typeface="微软雅黑" panose="020B0503020204020204" charset="-122"/>
                <a:ea typeface="微软雅黑" panose="020B0503020204020204" charset="-122"/>
                <a:cs typeface="微软雅黑" panose="020B0503020204020204" charset="-122"/>
              </a:rPr>
              <a:t>这里</a:t>
            </a:r>
            <a:r>
              <a:rPr lang="zh-CN" altLang="en-US" sz="1200" dirty="0">
                <a:solidFill>
                  <a:schemeClr val="bg2">
                    <a:lumMod val="50000"/>
                  </a:schemeClr>
                </a:solidFill>
                <a:latin typeface="微软雅黑" panose="020B0503020204020204" charset="-122"/>
                <a:ea typeface="微软雅黑" panose="020B0503020204020204" charset="-122"/>
                <a:cs typeface="微软雅黑" panose="020B0503020204020204" charset="-122"/>
              </a:rPr>
              <a:t>输入</a:t>
            </a:r>
            <a:r>
              <a:rPr lang="zh-CN" altLang="en-US" sz="1200" dirty="0" smtClean="0">
                <a:solidFill>
                  <a:schemeClr val="bg2">
                    <a:lumMod val="50000"/>
                  </a:schemeClr>
                </a:solidFill>
                <a:latin typeface="微软雅黑" panose="020B0503020204020204" charset="-122"/>
                <a:ea typeface="微软雅黑" panose="020B0503020204020204" charset="-122"/>
                <a:cs typeface="微软雅黑" panose="020B0503020204020204" charset="-122"/>
              </a:rPr>
              <a:t>内容这里</a:t>
            </a:r>
            <a:r>
              <a:rPr lang="zh-CN" altLang="en-US" sz="1200" dirty="0">
                <a:solidFill>
                  <a:schemeClr val="bg2">
                    <a:lumMod val="50000"/>
                  </a:schemeClr>
                </a:solidFill>
                <a:latin typeface="微软雅黑" panose="020B0503020204020204" charset="-122"/>
                <a:ea typeface="微软雅黑" panose="020B0503020204020204" charset="-122"/>
                <a:cs typeface="微软雅黑" panose="020B0503020204020204" charset="-122"/>
              </a:rPr>
              <a:t>输入</a:t>
            </a:r>
            <a:r>
              <a:rPr lang="zh-CN" altLang="en-US" sz="1200" dirty="0" smtClean="0">
                <a:solidFill>
                  <a:schemeClr val="bg2">
                    <a:lumMod val="50000"/>
                  </a:schemeClr>
                </a:solidFill>
                <a:latin typeface="微软雅黑" panose="020B0503020204020204" charset="-122"/>
                <a:ea typeface="微软雅黑" panose="020B0503020204020204" charset="-122"/>
                <a:cs typeface="微软雅黑" panose="020B0503020204020204" charset="-122"/>
              </a:rPr>
              <a:t>内容</a:t>
            </a:r>
            <a:endParaRPr lang="en-US" altLang="zh-CN" sz="1200" dirty="0">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47" name="KOPPT"/>
          <p:cNvSpPr txBox="1"/>
          <p:nvPr/>
        </p:nvSpPr>
        <p:spPr>
          <a:xfrm>
            <a:off x="8111560" y="2508922"/>
            <a:ext cx="1706880" cy="460375"/>
          </a:xfrm>
          <a:prstGeom prst="rect">
            <a:avLst/>
          </a:prstGeom>
          <a:noFill/>
        </p:spPr>
        <p:txBody>
          <a:bodyPr wrap="none" rtlCol="0">
            <a:spAutoFit/>
          </a:bodyPr>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smtClean="0">
                <a:ln>
                  <a:noFill/>
                </a:ln>
                <a:solidFill>
                  <a:srgbClr val="5A0867"/>
                </a:solidFill>
                <a:effectLst/>
                <a:uLnTx/>
                <a:uFillTx/>
                <a:latin typeface="Impact" panose="020B0806030902050204"/>
                <a:ea typeface="微软雅黑" panose="020B0503020204020204" charset="-122"/>
                <a:cs typeface="Calibri" panose="020F0502020204030204"/>
              </a:rPr>
              <a:t>添加副标题</a:t>
            </a:r>
            <a:endParaRPr kumimoji="0" lang="zh-CN" altLang="en-US" sz="2400" b="1" i="0" u="none" strike="noStrike" kern="1200" cap="none" spc="0" normalizeH="0" baseline="0" noProof="0" dirty="0" smtClean="0">
              <a:ln>
                <a:noFill/>
              </a:ln>
              <a:solidFill>
                <a:srgbClr val="5A0867"/>
              </a:solidFill>
              <a:effectLst/>
              <a:uLnTx/>
              <a:uFillTx/>
              <a:latin typeface="Impact" panose="020B0806030902050204"/>
              <a:ea typeface="微软雅黑" panose="020B0503020204020204" charset="-122"/>
              <a:cs typeface="Calibri" panose="020F0502020204030204"/>
            </a:endParaRPr>
          </a:p>
        </p:txBody>
      </p:sp>
      <p:sp>
        <p:nvSpPr>
          <p:cNvPr id="3" name="圆角矩形 2"/>
          <p:cNvSpPr/>
          <p:nvPr/>
        </p:nvSpPr>
        <p:spPr>
          <a:xfrm>
            <a:off x="1056005" y="3922395"/>
            <a:ext cx="3035935" cy="1795145"/>
          </a:xfrm>
          <a:prstGeom prst="roundRect">
            <a:avLst>
              <a:gd name="adj" fmla="val 8141"/>
            </a:avLst>
          </a:prstGeom>
          <a:blipFill rotWithShape="1">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圆角矩形 5"/>
          <p:cNvSpPr/>
          <p:nvPr/>
        </p:nvSpPr>
        <p:spPr>
          <a:xfrm>
            <a:off x="4826635" y="4491990"/>
            <a:ext cx="3035935" cy="1795145"/>
          </a:xfrm>
          <a:prstGeom prst="roundRect">
            <a:avLst>
              <a:gd name="adj" fmla="val 8141"/>
            </a:avLst>
          </a:prstGeom>
          <a:blipFill rotWithShape="1">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E:\工作\清华大学ppt\3\资源 7.png资源 7"/>
          <p:cNvPicPr>
            <a:picLocks noChangeAspect="1"/>
          </p:cNvPicPr>
          <p:nvPr/>
        </p:nvPicPr>
        <p:blipFill>
          <a:blip r:embed="rId4"/>
          <a:srcRect/>
          <a:stretch>
            <a:fillRect/>
          </a:stretch>
        </p:blipFill>
        <p:spPr>
          <a:xfrm flipV="1">
            <a:off x="393065" y="1174750"/>
            <a:ext cx="7320915" cy="762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E:\工作\清华大学ppt\新建文件夹\底图_结尾.png底图_结尾"/>
          <p:cNvPicPr>
            <a:picLocks noChangeAspect="1"/>
          </p:cNvPicPr>
          <p:nvPr/>
        </p:nvPicPr>
        <p:blipFill>
          <a:blip r:embed="rId1"/>
          <a:srcRect/>
          <a:stretch>
            <a:fillRect/>
          </a:stretch>
        </p:blipFill>
        <p:spPr>
          <a:xfrm>
            <a:off x="8255" y="1270"/>
            <a:ext cx="12183110" cy="6852920"/>
          </a:xfrm>
          <a:prstGeom prst="rect">
            <a:avLst/>
          </a:prstGeom>
        </p:spPr>
      </p:pic>
      <p:sp>
        <p:nvSpPr>
          <p:cNvPr id="5" name="PA_文本框 8"/>
          <p:cNvSpPr txBox="1"/>
          <p:nvPr>
            <p:custDataLst>
              <p:tags r:id="rId2"/>
            </p:custDataLst>
          </p:nvPr>
        </p:nvSpPr>
        <p:spPr>
          <a:xfrm>
            <a:off x="731203" y="4359910"/>
            <a:ext cx="10729595" cy="521970"/>
          </a:xfrm>
          <a:prstGeom prst="rect">
            <a:avLst/>
          </a:prstGeom>
          <a:noFill/>
        </p:spPr>
        <p:txBody>
          <a:bodyPr wrap="square" rtlCol="0">
            <a:spAutoFit/>
          </a:bodyPr>
          <a:p>
            <a:pPr algn="ctr"/>
            <a:r>
              <a:rPr lang="en-US" altLang="zh-CN" sz="2800" smtClean="0">
                <a:solidFill>
                  <a:schemeClr val="bg1">
                    <a:lumMod val="85000"/>
                  </a:schemeClr>
                </a:solidFill>
                <a:latin typeface="微软雅黑" panose="020B0503020204020204" charset="-122"/>
                <a:ea typeface="微软雅黑" panose="020B0503020204020204" charset="-122"/>
              </a:rPr>
              <a:t>Thank </a:t>
            </a:r>
            <a:r>
              <a:rPr lang="en-US" altLang="zh-CN" sz="2800" smtClean="0">
                <a:solidFill>
                  <a:schemeClr val="bg1">
                    <a:lumMod val="85000"/>
                  </a:schemeClr>
                </a:solidFill>
                <a:latin typeface="微软雅黑" panose="020B0503020204020204" charset="-122"/>
                <a:ea typeface="微软雅黑" panose="020B0503020204020204" charset="-122"/>
              </a:rPr>
              <a:t>you for watching</a:t>
            </a:r>
            <a:endParaRPr lang="en-US" altLang="zh-CN" sz="2800" smtClean="0">
              <a:solidFill>
                <a:schemeClr val="bg1">
                  <a:lumMod val="85000"/>
                </a:schemeClr>
              </a:solidFill>
              <a:latin typeface="微软雅黑" panose="020B0503020204020204" charset="-122"/>
              <a:ea typeface="微软雅黑" panose="020B0503020204020204" charset="-122"/>
            </a:endParaRPr>
          </a:p>
        </p:txBody>
      </p:sp>
      <p:sp>
        <p:nvSpPr>
          <p:cNvPr id="6" name="PA_文本框 8"/>
          <p:cNvSpPr txBox="1"/>
          <p:nvPr>
            <p:custDataLst>
              <p:tags r:id="rId3"/>
            </p:custDataLst>
          </p:nvPr>
        </p:nvSpPr>
        <p:spPr>
          <a:xfrm>
            <a:off x="3059113" y="3300095"/>
            <a:ext cx="6073775" cy="1014730"/>
          </a:xfrm>
          <a:prstGeom prst="rect">
            <a:avLst/>
          </a:prstGeom>
          <a:noFill/>
        </p:spPr>
        <p:txBody>
          <a:bodyPr wrap="square" rtlCol="0">
            <a:spAutoFit/>
          </a:bodyPr>
          <a:p>
            <a:pPr algn="ctr"/>
            <a:r>
              <a:rPr lang="zh-CN" altLang="en-US" sz="6000" b="1" smtClean="0">
                <a:solidFill>
                  <a:schemeClr val="bg1"/>
                </a:solidFill>
                <a:latin typeface="微软雅黑" panose="020B0503020204020204" charset="-122"/>
                <a:ea typeface="微软雅黑" panose="020B0503020204020204" charset="-122"/>
              </a:rPr>
              <a:t>感谢大家观看</a:t>
            </a:r>
            <a:endParaRPr lang="zh-CN" altLang="en-US" sz="6000" b="1" smtClean="0">
              <a:solidFill>
                <a:schemeClr val="bg1"/>
              </a:solidFill>
              <a:latin typeface="微软雅黑" panose="020B0503020204020204" charset="-122"/>
              <a:ea typeface="微软雅黑" panose="020B0503020204020204" charset="-122"/>
            </a:endParaRPr>
          </a:p>
        </p:txBody>
      </p:sp>
      <p:cxnSp>
        <p:nvCxnSpPr>
          <p:cNvPr id="7" name="直接连接符 6"/>
          <p:cNvCxnSpPr/>
          <p:nvPr/>
        </p:nvCxnSpPr>
        <p:spPr>
          <a:xfrm>
            <a:off x="3435350" y="4368800"/>
            <a:ext cx="53213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ags/tag1.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KSO_WPP_MARK_KEY" val="5382aeaa-7ab5-44fd-8a98-a9f4a1c18303"/>
  <p:tag name="COMMONDATA" val="eyJoZGlkIjoiZmVlNTRiZjQ0NzUxMjAyZWRjMGFmM2NkZDYxMGUwZGM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587</Words>
  <Application>WPS 演示</Application>
  <PresentationFormat>宽屏</PresentationFormat>
  <Paragraphs>87</Paragraphs>
  <Slides>6</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6</vt:i4>
      </vt:variant>
    </vt:vector>
  </HeadingPairs>
  <TitlesOfParts>
    <vt:vector size="14" baseType="lpstr">
      <vt:lpstr>Arial</vt:lpstr>
      <vt:lpstr>宋体</vt:lpstr>
      <vt:lpstr>Wingdings</vt:lpstr>
      <vt:lpstr>微软雅黑</vt:lpstr>
      <vt:lpstr>Impact</vt:lpstr>
      <vt:lpstr>Calibri</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1</dc:creator>
  <cp:lastModifiedBy>六吁</cp:lastModifiedBy>
  <cp:revision>19</cp:revision>
  <dcterms:created xsi:type="dcterms:W3CDTF">2021-12-09T03:20:00Z</dcterms:created>
  <dcterms:modified xsi:type="dcterms:W3CDTF">2023-02-16T08:16:09Z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7F48595553C54FA0A451DB078B36F22B</vt:lpwstr>
  </property>
  <property fmtid="{D5CDD505-2E9C-101B-9397-08002B2CF9AE}" pid="3" name="KSOProductBuildVer">
    <vt:lpwstr>2052-11.1.0.13703</vt:lpwstr>
  </property>
</Properties>
</file>