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3" r:id="rId3"/>
    <p:sldId id="258" r:id="rId4"/>
    <p:sldId id="264" r:id="rId5"/>
    <p:sldId id="265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A8E"/>
    <a:srgbClr val="660874"/>
    <a:srgbClr val="670875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7" autoAdjust="0"/>
    <p:restoredTop sz="94660"/>
  </p:normalViewPr>
  <p:slideViewPr>
    <p:cSldViewPr snapToGrid="0">
      <p:cViewPr>
        <p:scale>
          <a:sx n="98" d="100"/>
          <a:sy n="98" d="100"/>
        </p:scale>
        <p:origin x="14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6852-3B66-457D-9E37-CBF330BD1BD6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50502-8939-4D29-AFAB-4335ED41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76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BDBB5778-FE7A-4877-9019-54242753C0E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5986" y="4372668"/>
            <a:ext cx="1447390" cy="434495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D29E9E1-4AD3-2342-82EB-AD74B1FE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86" y="1399348"/>
            <a:ext cx="4184498" cy="685070"/>
          </a:xfrm>
        </p:spPr>
        <p:txBody>
          <a:bodyPr anchor="t" anchorCtr="0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演示文稿标题</a:t>
            </a:r>
          </a:p>
        </p:txBody>
      </p:sp>
      <p:sp>
        <p:nvSpPr>
          <p:cNvPr id="22" name="文本占位符 9">
            <a:extLst>
              <a:ext uri="{FF2B5EF4-FFF2-40B4-BE49-F238E27FC236}">
                <a16:creationId xmlns:a16="http://schemas.microsoft.com/office/drawing/2014/main" id="{D4A39CF4-FBC6-7685-57FC-98CC3596D6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6" y="2107312"/>
            <a:ext cx="4184498" cy="50358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1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endParaRPr lang="zh-CN" altLang="en-US" dirty="0"/>
          </a:p>
        </p:txBody>
      </p:sp>
      <p:sp>
        <p:nvSpPr>
          <p:cNvPr id="24" name="文本占位符 9">
            <a:extLst>
              <a:ext uri="{FF2B5EF4-FFF2-40B4-BE49-F238E27FC236}">
                <a16:creationId xmlns:a16="http://schemas.microsoft.com/office/drawing/2014/main" id="{0797AB75-E89C-0B21-A77A-9E1F1C495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3376" y="4372669"/>
            <a:ext cx="1447390" cy="434494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25" name="文本占位符 9">
            <a:extLst>
              <a:ext uri="{FF2B5EF4-FFF2-40B4-BE49-F238E27FC236}">
                <a16:creationId xmlns:a16="http://schemas.microsoft.com/office/drawing/2014/main" id="{156E8451-15D6-CEC9-184E-61D8B05D6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86" y="438532"/>
            <a:ext cx="4184498" cy="38919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26" name="文本占位符 9">
            <a:extLst>
              <a:ext uri="{FF2B5EF4-FFF2-40B4-BE49-F238E27FC236}">
                <a16:creationId xmlns:a16="http://schemas.microsoft.com/office/drawing/2014/main" id="{261EAE00-2EF7-0078-E408-02A6B0ED7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86" y="647249"/>
            <a:ext cx="4184498" cy="40625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9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33A6D9-82D7-4D01-85B4-BAB42CC0D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245" y="518570"/>
            <a:ext cx="3407362" cy="517592"/>
          </a:xfrm>
        </p:spPr>
        <p:txBody>
          <a:bodyPr anchor="ctr">
            <a:noAutofit/>
          </a:bodyPr>
          <a:lstStyle>
            <a:lvl1pPr>
              <a:buFontTx/>
              <a:buNone/>
              <a:defRPr kumimoji="1" lang="zh-CN" altLang="en-US" sz="32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51852C41-4419-F080-A30D-C10C88C17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245" y="984377"/>
            <a:ext cx="3407363" cy="333471"/>
          </a:xfrm>
        </p:spPr>
        <p:txBody>
          <a:bodyPr anchor="t" anchorCtr="0">
            <a:normAutofit/>
          </a:bodyPr>
          <a:lstStyle>
            <a:lvl1pPr>
              <a:defRPr kumimoji="1" lang="zh-CN" altLang="en-US" sz="16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DC010514-ED6D-14A3-107C-0F668E180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923" y="984377"/>
            <a:ext cx="4348832" cy="3531899"/>
          </a:xfr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kumimoji="1" lang="zh-CN" altLang="en-US" sz="28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r>
              <a:rPr lang="zh-CN" altLang="en-US" dirty="0"/>
              <a:t>        章节标题</a:t>
            </a:r>
          </a:p>
        </p:txBody>
      </p:sp>
    </p:spTree>
    <p:extLst>
      <p:ext uri="{BB962C8B-B14F-4D97-AF65-F5344CB8AC3E}">
        <p14:creationId xmlns:p14="http://schemas.microsoft.com/office/powerpoint/2010/main" val="403014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4">
            <a:extLst>
              <a:ext uri="{FF2B5EF4-FFF2-40B4-BE49-F238E27FC236}">
                <a16:creationId xmlns:a16="http://schemas.microsoft.com/office/drawing/2014/main" id="{CD5CEDD8-0D25-4619-AE53-E963607C3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52" y="533695"/>
            <a:ext cx="864088" cy="853613"/>
          </a:xfrm>
        </p:spPr>
        <p:txBody>
          <a:bodyPr anchor="ctr">
            <a:noAutofit/>
          </a:bodyPr>
          <a:lstStyle>
            <a:lvl1pPr algn="l">
              <a:buFontTx/>
              <a:buNone/>
              <a:defRPr sz="60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91B20CA-B38E-B149-B4E5-B238898391DF}"/>
              </a:ext>
            </a:extLst>
          </p:cNvPr>
          <p:cNvCxnSpPr/>
          <p:nvPr userDrawn="1"/>
        </p:nvCxnSpPr>
        <p:spPr>
          <a:xfrm flipH="1">
            <a:off x="7562196" y="2598380"/>
            <a:ext cx="2433" cy="562041"/>
          </a:xfrm>
          <a:prstGeom prst="line">
            <a:avLst/>
          </a:prstGeom>
          <a:ln w="19050">
            <a:solidFill>
              <a:schemeClr val="bg1">
                <a:alpha val="487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2">
            <a:extLst>
              <a:ext uri="{FF2B5EF4-FFF2-40B4-BE49-F238E27FC236}">
                <a16:creationId xmlns:a16="http://schemas.microsoft.com/office/drawing/2014/main" id="{993418C3-62C6-BFC4-332E-FADD0916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8579" y="533695"/>
            <a:ext cx="5965057" cy="506934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32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章节标题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BAD44DB8-03E7-E7EE-C07D-B02173759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8579" y="1164904"/>
            <a:ext cx="5965057" cy="258941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16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CHAPTER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51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占位符 6">
            <a:extLst>
              <a:ext uri="{FF2B5EF4-FFF2-40B4-BE49-F238E27FC236}">
                <a16:creationId xmlns:a16="http://schemas.microsoft.com/office/drawing/2014/main" id="{AE1385CA-7775-9D40-9F04-B0A0CE9CF4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4587" y="4464362"/>
            <a:ext cx="4006631" cy="473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参考来源（思源黑体 </a:t>
            </a:r>
            <a:r>
              <a:rPr kumimoji="1" lang="en" altLang="zh-CN" dirty="0"/>
              <a:t>regular 9</a:t>
            </a:r>
            <a:r>
              <a:rPr kumimoji="1" lang="zh-CN" altLang="en" dirty="0"/>
              <a:t>）</a:t>
            </a:r>
          </a:p>
        </p:txBody>
      </p:sp>
      <p:sp>
        <p:nvSpPr>
          <p:cNvPr id="2" name="文本占位符 19">
            <a:extLst>
              <a:ext uri="{FF2B5EF4-FFF2-40B4-BE49-F238E27FC236}">
                <a16:creationId xmlns:a16="http://schemas.microsoft.com/office/drawing/2014/main" id="{40AC8D47-1154-6AC3-6523-21B687EF1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587" y="1633123"/>
            <a:ext cx="7131613" cy="2432629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1pPr>
            <a:lvl2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2pPr>
            <a:lvl3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3pPr>
            <a:lvl4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4pPr>
            <a:lvl5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35353"/>
                </a:solidFill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Source Han Sans CN Regular"/>
              </a:rPr>
              <a:t>内容文字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DengXian"/>
            </a:endParaRPr>
          </a:p>
        </p:txBody>
      </p:sp>
      <p:sp>
        <p:nvSpPr>
          <p:cNvPr id="13" name="文本占位符 6">
            <a:extLst>
              <a:ext uri="{FF2B5EF4-FFF2-40B4-BE49-F238E27FC236}">
                <a16:creationId xmlns:a16="http://schemas.microsoft.com/office/drawing/2014/main" id="{22DA0137-13C5-C4D2-8D4F-B7369E8F7D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730" y="1012508"/>
            <a:ext cx="4019488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211A8E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1.1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14" name="文本占位符 6">
            <a:extLst>
              <a:ext uri="{FF2B5EF4-FFF2-40B4-BE49-F238E27FC236}">
                <a16:creationId xmlns:a16="http://schemas.microsoft.com/office/drawing/2014/main" id="{D5FB7586-FF7F-5D83-4C9F-45E7B31EDC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730" y="391894"/>
            <a:ext cx="4019488" cy="473075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rgbClr val="211A8E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</a:t>
            </a:r>
            <a:r>
              <a:rPr kumimoji="1" lang="zh-CN" altLang="en-US" dirty="0"/>
              <a:t> 一级标题</a:t>
            </a:r>
          </a:p>
        </p:txBody>
      </p:sp>
    </p:spTree>
    <p:extLst>
      <p:ext uri="{BB962C8B-B14F-4D97-AF65-F5344CB8AC3E}">
        <p14:creationId xmlns:p14="http://schemas.microsoft.com/office/powerpoint/2010/main" val="243179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>
            <a:extLst>
              <a:ext uri="{FF2B5EF4-FFF2-40B4-BE49-F238E27FC236}">
                <a16:creationId xmlns:a16="http://schemas.microsoft.com/office/drawing/2014/main" id="{75AA8BE7-5B90-E13A-2793-9E2AA7816C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673" y="4464362"/>
            <a:ext cx="3986213" cy="473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参考来源（思源黑体 </a:t>
            </a:r>
            <a:r>
              <a:rPr kumimoji="1" lang="en" altLang="zh-CN" dirty="0"/>
              <a:t>regular 9</a:t>
            </a:r>
            <a:r>
              <a:rPr kumimoji="1" lang="zh-CN" altLang="en" dirty="0"/>
              <a:t>）</a:t>
            </a:r>
          </a:p>
        </p:txBody>
      </p:sp>
      <p:sp>
        <p:nvSpPr>
          <p:cNvPr id="2" name="文本占位符 19">
            <a:extLst>
              <a:ext uri="{FF2B5EF4-FFF2-40B4-BE49-F238E27FC236}">
                <a16:creationId xmlns:a16="http://schemas.microsoft.com/office/drawing/2014/main" id="{9E001E9E-701F-6F88-3117-156BED529D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588" y="1633123"/>
            <a:ext cx="4019488" cy="2432629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1pPr>
            <a:lvl2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2pPr>
            <a:lvl3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3pPr>
            <a:lvl4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4pPr>
            <a:lvl5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35353"/>
                </a:solidFill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Source Han Sans CN Regular"/>
              </a:rPr>
              <a:t>内容文字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DengXian"/>
            </a:endParaRPr>
          </a:p>
        </p:txBody>
      </p:sp>
      <p:sp>
        <p:nvSpPr>
          <p:cNvPr id="3" name="文本占位符 6">
            <a:extLst>
              <a:ext uri="{FF2B5EF4-FFF2-40B4-BE49-F238E27FC236}">
                <a16:creationId xmlns:a16="http://schemas.microsoft.com/office/drawing/2014/main" id="{ADA82450-6507-4604-36AF-306D2E1861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730" y="1012508"/>
            <a:ext cx="4019488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211A8E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1.1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4" name="文本占位符 6">
            <a:extLst>
              <a:ext uri="{FF2B5EF4-FFF2-40B4-BE49-F238E27FC236}">
                <a16:creationId xmlns:a16="http://schemas.microsoft.com/office/drawing/2014/main" id="{1A75F795-23B1-FC87-A0AF-23520FDA61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730" y="391894"/>
            <a:ext cx="4019488" cy="473075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rgbClr val="211A8E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</a:t>
            </a:r>
            <a:r>
              <a:rPr kumimoji="1" lang="zh-CN" altLang="en-US" dirty="0"/>
              <a:t> 一级标题</a:t>
            </a:r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D0691C3F-363A-FEC3-E906-E611476B37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86301" y="1632959"/>
            <a:ext cx="3893112" cy="2432629"/>
          </a:xfr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480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9">
            <a:extLst>
              <a:ext uri="{FF2B5EF4-FFF2-40B4-BE49-F238E27FC236}">
                <a16:creationId xmlns:a16="http://schemas.microsoft.com/office/drawing/2014/main" id="{F5115A80-A4C2-FCE8-AC52-74DA86F75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86" y="4372668"/>
            <a:ext cx="1447390" cy="434495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3" name="标题 5">
            <a:extLst>
              <a:ext uri="{FF2B5EF4-FFF2-40B4-BE49-F238E27FC236}">
                <a16:creationId xmlns:a16="http://schemas.microsoft.com/office/drawing/2014/main" id="{F128489B-F455-7DF3-C30A-04DBEC240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86" y="1399348"/>
            <a:ext cx="4184498" cy="685070"/>
          </a:xfrm>
        </p:spPr>
        <p:txBody>
          <a:bodyPr anchor="t" anchorCtr="0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感谢观看</a:t>
            </a:r>
          </a:p>
        </p:txBody>
      </p:sp>
      <p:sp>
        <p:nvSpPr>
          <p:cNvPr id="4" name="文本占位符 9">
            <a:extLst>
              <a:ext uri="{FF2B5EF4-FFF2-40B4-BE49-F238E27FC236}">
                <a16:creationId xmlns:a16="http://schemas.microsoft.com/office/drawing/2014/main" id="{85747FC2-BE38-2A0A-79A1-ED1F3C8D3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6" y="2107312"/>
            <a:ext cx="4184498" cy="50358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1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5" name="文本占位符 9">
            <a:extLst>
              <a:ext uri="{FF2B5EF4-FFF2-40B4-BE49-F238E27FC236}">
                <a16:creationId xmlns:a16="http://schemas.microsoft.com/office/drawing/2014/main" id="{75144906-48B0-AF02-BD11-C7B519635C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3376" y="4372669"/>
            <a:ext cx="1447390" cy="434494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F3759152-9F83-C765-E5B3-AE89E3A2EE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86" y="438532"/>
            <a:ext cx="4184498" cy="38919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13" name="文本占位符 9">
            <a:extLst>
              <a:ext uri="{FF2B5EF4-FFF2-40B4-BE49-F238E27FC236}">
                <a16:creationId xmlns:a16="http://schemas.microsoft.com/office/drawing/2014/main" id="{7BC868E5-F98B-CFD9-799F-B2870E4BFB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86" y="647249"/>
            <a:ext cx="4184498" cy="40625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258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4995-C28C-4E83-946A-5973D763831D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377B-2F1A-4CC4-BFFF-9E9FBDA01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3" r:id="rId3"/>
    <p:sldLayoutId id="2147483698" r:id="rId4"/>
    <p:sldLayoutId id="2147483706" r:id="rId5"/>
    <p:sldLayoutId id="2147483702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4BB51F1-A2F1-702D-F0BE-02AFDB724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EBCE63A-BE5A-7B98-8631-C79D6C8E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1229D3-D956-E7C9-53E0-7AAE91D372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E7A54B-1400-BF4E-924F-F5F97F49A4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96E2E4D-1F50-0FE2-2F36-077890643B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B797787-722C-4170-D7B8-329807E402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297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3BEF6C7-8CD2-89C1-B414-96937AA9B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CF9557A-28BF-5F6B-0FD3-24167193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7DECF9-21F1-4046-7007-B44ABB57BD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966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4A654ED-370F-3932-5232-62F5A70405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0D41D6-6616-CECC-CB8B-E9525825A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970F51-8275-2F98-B9DD-BF6993126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402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A319107-FBE4-576B-0E96-5EA73A2D59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6872F9-760C-1D6C-75F1-D7938567AC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6CC6B6-2FEC-66BA-19E1-4B08A900BC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B984BA-8D3C-435E-BE09-987C16FA04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699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7F978A9-FFC2-5E24-7860-7F4B6A2807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E8E47-41D5-4B8E-BB31-F8FCF2C397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8C5112-0AEE-A740-43D4-F42610AA2C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CE013F-9E4D-21C8-A05D-A7D87DA337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DFCF8511-205E-B000-0511-4F56FE08F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7980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9377B91-AF89-8859-D461-ACE7CBD09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13DBD86-2FE2-094A-26F6-5268E025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2C3384-B179-FA7F-D311-A07001FB9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1DF099-B397-4D0F-D1CC-B6BEE21E44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1057DD1-DD3F-EF70-BBA4-3BDA4AD549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0798C44-3230-9C36-73D4-EFF04BE314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583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12E636DD-43B5-4181-AC47-784B70CA0D71}" vid="{EE5DDA53-5E7C-48B6-AD43-05ACDDED01F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577</TotalTime>
  <Words>0</Words>
  <Application>Microsoft Macintosh PowerPoint</Application>
  <PresentationFormat>全屏显示(16:9)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等线</vt:lpstr>
      <vt:lpstr>黑体</vt:lpstr>
      <vt:lpstr>思源黑体 CN Bold</vt:lpstr>
      <vt:lpstr>思源黑体 CN Normal</vt:lpstr>
      <vt:lpstr>Source Han Sans CN Bold</vt:lpstr>
      <vt:lpstr>Source Han Sans CN Medium</vt:lpstr>
      <vt:lpstr>Source Han Sans CN Normal</vt:lpstr>
      <vt:lpstr>Source Han Sans CN Regular</vt:lpstr>
      <vt:lpstr>Arial</vt:lpstr>
      <vt:lpstr>Garamond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秦玉娴</dc:creator>
  <cp:lastModifiedBy>nvv</cp:lastModifiedBy>
  <cp:revision>78</cp:revision>
  <dcterms:created xsi:type="dcterms:W3CDTF">2021-12-13T10:33:28Z</dcterms:created>
  <dcterms:modified xsi:type="dcterms:W3CDTF">2022-12-13T15:53:17Z</dcterms:modified>
</cp:coreProperties>
</file>