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2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59" r:id="rId10"/>
    <p:sldId id="260" r:id="rId11"/>
    <p:sldId id="262" r:id="rId12"/>
    <p:sldId id="269" r:id="rId13"/>
    <p:sldId id="270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1pPr>
    <a:lvl2pPr marL="0" marR="0" indent="4572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2pPr>
    <a:lvl3pPr marL="0" marR="0" indent="9144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3pPr>
    <a:lvl4pPr marL="0" marR="0" indent="13716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4pPr>
    <a:lvl5pPr marL="0" marR="0" indent="18288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5pPr>
    <a:lvl6pPr marL="0" marR="0" indent="22860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6pPr>
    <a:lvl7pPr marL="0" marR="0" indent="27432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7pPr>
    <a:lvl8pPr marL="0" marR="0" indent="32004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8pPr>
    <a:lvl9pPr marL="0" marR="0" indent="365760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 panose="020B02050000000000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1CB0"/>
    <a:srgbClr val="EDEDED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1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1pPr>
    <a:lvl2pPr indent="2286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2pPr>
    <a:lvl3pPr indent="4572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3pPr>
    <a:lvl4pPr indent="6858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4pPr>
    <a:lvl5pPr indent="9144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5pPr>
    <a:lvl6pPr indent="11430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6pPr>
    <a:lvl7pPr indent="13716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7pPr>
    <a:lvl8pPr indent="16002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8pPr>
    <a:lvl9pPr indent="1828800" defTabSz="457200" latinLnBrk="0">
      <a:lnSpc>
        <a:spcPct val="118000"/>
      </a:lnSpc>
      <a:defRPr sz="2200">
        <a:latin typeface="+mn-lt"/>
        <a:ea typeface="+mn-ea"/>
        <a:cs typeface="+mn-cs"/>
        <a:sym typeface="Helvetica Neue" panose="020B020500000000000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6350" y="0"/>
            <a:ext cx="12202795" cy="6882130"/>
          </a:xfrm>
          <a:prstGeom prst="rect">
            <a:avLst/>
          </a:prstGeom>
        </p:spPr>
      </p:pic>
      <p:pic>
        <p:nvPicPr>
          <p:cNvPr id="156" name="图像" descr="图像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68640" y="332771"/>
            <a:ext cx="2045095" cy="6828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" name="正文级别 1…"/>
          <p:cNvSpPr txBox="1"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746760" y="2326640"/>
            <a:ext cx="7379970" cy="5581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kumimoji="0" sz="3300" b="0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  <a:lvl2pPr marL="0" indent="2286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2pPr>
            <a:lvl3pPr marL="0" indent="4572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3pPr>
            <a:lvl4pPr marL="0" indent="6858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4pPr>
            <a:lvl5pPr marL="0" indent="9144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746760" y="5805154"/>
            <a:ext cx="10984311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</a:lstStyle>
          <a:p>
            <a:r>
              <a:t>作者和日期</a:t>
            </a:r>
          </a:p>
        </p:txBody>
      </p:sp>
      <p:sp>
        <p:nvSpPr>
          <p:cNvPr id="3" name="演示文稿标题"/>
          <p:cNvSpPr txBox="1"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745490" y="1269365"/>
            <a:ext cx="9570720" cy="1003935"/>
          </a:xfrm>
          <a:prstGeom prst="rect">
            <a:avLst/>
          </a:prstGeom>
        </p:spPr>
        <p:txBody>
          <a:bodyPr anchor="b"/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200" b="1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t>演示文稿标题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13.png资源 13"/>
          <p:cNvPicPr>
            <a:picLocks noChangeAspect="1"/>
          </p:cNvPicPr>
          <p:nvPr userDrawn="1"/>
        </p:nvPicPr>
        <p:blipFill>
          <a:blip r:embed="rId8"/>
          <a:srcRect l="115" r="115"/>
          <a:stretch>
            <a:fillRect/>
          </a:stretch>
        </p:blipFill>
        <p:spPr>
          <a:xfrm>
            <a:off x="-5715" y="-13335"/>
            <a:ext cx="12202160" cy="689419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15415" y="152400"/>
            <a:ext cx="9626600" cy="544830"/>
          </a:xfrm>
        </p:spPr>
        <p:txBody>
          <a:bodyPr anchor="ctr"/>
          <a:lstStyle>
            <a:lvl1pPr>
              <a:defRPr kumimoji="0" lang="zh-CN" sz="2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charset="-122"/>
                <a:ea typeface="Microsoft YaHei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单击此处编辑章节标题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127125" y="1844675"/>
            <a:ext cx="9171305" cy="415099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3"/>
            </p:custDataLst>
          </p:nvPr>
        </p:nvSpPr>
        <p:spPr>
          <a:xfrm>
            <a:off x="983615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 hasCustomPrompt="1"/>
            <p:custDataLst>
              <p:tags r:id="rId4"/>
            </p:custDataLst>
          </p:nvPr>
        </p:nvSpPr>
        <p:spPr>
          <a:xfrm>
            <a:off x="133350" y="-123190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44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7896860" y="6548755"/>
            <a:ext cx="3949065" cy="31877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r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2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t>作者和日期</a:t>
            </a: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834A37EB-6029-494A-9FF1-E32A49D762D7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92531" y="72971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资源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0160" y="-14605"/>
            <a:ext cx="12261850" cy="687260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15415" y="152400"/>
            <a:ext cx="9626600" cy="544830"/>
          </a:xfrm>
        </p:spPr>
        <p:txBody>
          <a:bodyPr anchor="ctr"/>
          <a:lstStyle>
            <a:lvl1pPr>
              <a:defRPr kumimoji="0" lang="zh-CN" sz="2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charset="-122"/>
                <a:ea typeface="Microsoft YaHei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单击此处编辑章节标题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127125" y="1844675"/>
            <a:ext cx="9171305" cy="415099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3"/>
            </p:custDataLst>
          </p:nvPr>
        </p:nvSpPr>
        <p:spPr>
          <a:xfrm>
            <a:off x="983615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 hasCustomPrompt="1"/>
            <p:custDataLst>
              <p:tags r:id="rId4"/>
            </p:custDataLst>
          </p:nvPr>
        </p:nvSpPr>
        <p:spPr>
          <a:xfrm>
            <a:off x="133350" y="-123190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44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7896860" y="6548755"/>
            <a:ext cx="3949065" cy="31877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r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2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t>作者和日期</a:t>
            </a: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3CF2339E-C230-471E-BD45-0D3A85DCA479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92531" y="72971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2/Desktop/清华大学ppt模板 2/第二次/3/200ppi/资源 14.png资源 14"/>
          <p:cNvPicPr>
            <a:picLocks noChangeAspect="1"/>
          </p:cNvPicPr>
          <p:nvPr userDrawn="1"/>
        </p:nvPicPr>
        <p:blipFill>
          <a:blip r:embed="rId8"/>
          <a:srcRect t="5" b="5"/>
          <a:stretch>
            <a:fillRect/>
          </a:stretch>
        </p:blipFill>
        <p:spPr>
          <a:xfrm>
            <a:off x="0" y="-19050"/>
            <a:ext cx="12245975" cy="688657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15415" y="152400"/>
            <a:ext cx="9626600" cy="544830"/>
          </a:xfrm>
        </p:spPr>
        <p:txBody>
          <a:bodyPr anchor="ctr"/>
          <a:lstStyle>
            <a:lvl1pPr>
              <a:defRPr kumimoji="0" lang="zh-CN" sz="2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charset="-122"/>
                <a:ea typeface="Microsoft YaHei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单击此处编辑章节标题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127125" y="1844675"/>
            <a:ext cx="9171305" cy="415099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3"/>
            </p:custDataLst>
          </p:nvPr>
        </p:nvSpPr>
        <p:spPr>
          <a:xfrm>
            <a:off x="983615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 hasCustomPrompt="1"/>
            <p:custDataLst>
              <p:tags r:id="rId4"/>
            </p:custDataLst>
          </p:nvPr>
        </p:nvSpPr>
        <p:spPr>
          <a:xfrm>
            <a:off x="133350" y="-123190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44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7896860" y="6548755"/>
            <a:ext cx="3949065" cy="31877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r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2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t>作者和日期</a:t>
            </a: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0B6C8FBE-62E2-457C-86E4-16AE68B6290F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92531" y="72971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12.png资源 12"/>
          <p:cNvPicPr>
            <a:picLocks noChangeAspect="1"/>
          </p:cNvPicPr>
          <p:nvPr userDrawn="1"/>
        </p:nvPicPr>
        <p:blipFill>
          <a:blip r:embed="rId5"/>
          <a:srcRect l="120" r="120"/>
          <a:stretch>
            <a:fillRect/>
          </a:stretch>
        </p:blipFill>
        <p:spPr>
          <a:xfrm>
            <a:off x="-6350" y="0"/>
            <a:ext cx="12202795" cy="6882130"/>
          </a:xfrm>
          <a:prstGeom prst="rect">
            <a:avLst/>
          </a:prstGeom>
        </p:spPr>
      </p:pic>
      <p:pic>
        <p:nvPicPr>
          <p:cNvPr id="237" name="图像" descr="图像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25025" y="5809615"/>
            <a:ext cx="1904365" cy="6356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2"/>
            </p:custDataLst>
          </p:nvPr>
        </p:nvSpPr>
        <p:spPr>
          <a:xfrm>
            <a:off x="983615" y="2493010"/>
            <a:ext cx="6137275" cy="97663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None/>
              <a:defRPr kumimoji="0" lang="zh-CN" altLang="en-US" sz="5000" b="1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感谢</a:t>
            </a:r>
          </a:p>
        </p:txBody>
      </p:sp>
      <p:sp>
        <p:nvSpPr>
          <p:cNvPr id="6" name="演示文稿标题">
            <a:extLst>
              <a:ext uri="{FF2B5EF4-FFF2-40B4-BE49-F238E27FC236}">
                <a16:creationId xmlns:a16="http://schemas.microsoft.com/office/drawing/2014/main" id="{00628035-4EBD-4D9E-84FE-AE045F48DF60}"/>
              </a:ext>
            </a:extLst>
          </p:cNvPr>
          <p:cNvSpPr txBox="1"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83615" y="916305"/>
            <a:ext cx="9570720" cy="157670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9600" b="1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en-US"/>
              <a:t>THANKS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10" y="-128270"/>
            <a:ext cx="12221210" cy="703326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资源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9685"/>
            <a:ext cx="12206605" cy="687768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28025" y="4293235"/>
            <a:ext cx="3609340" cy="124968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28660" y="5636260"/>
            <a:ext cx="359918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99" name="图像" descr="图像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36608" y="332699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5.png资源 5"/>
          <p:cNvPicPr>
            <a:picLocks noChangeAspect="1"/>
          </p:cNvPicPr>
          <p:nvPr userDrawn="1"/>
        </p:nvPicPr>
        <p:blipFill>
          <a:blip r:embed="rId5"/>
          <a:srcRect t="5" b="5"/>
          <a:stretch>
            <a:fillRect/>
          </a:stretch>
        </p:blipFill>
        <p:spPr>
          <a:xfrm>
            <a:off x="-45720" y="-27305"/>
            <a:ext cx="12252325" cy="69138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28025" y="4293235"/>
            <a:ext cx="3609340" cy="124968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28660" y="5636260"/>
            <a:ext cx="359918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99" name="图像" descr="图像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36608" y="332699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4.png资源 4"/>
          <p:cNvPicPr>
            <a:picLocks noChangeAspect="1"/>
          </p:cNvPicPr>
          <p:nvPr userDrawn="1"/>
        </p:nvPicPr>
        <p:blipFill>
          <a:blip r:embed="rId5"/>
          <a:srcRect t="5" b="5"/>
          <a:stretch>
            <a:fillRect/>
          </a:stretch>
        </p:blipFill>
        <p:spPr>
          <a:xfrm>
            <a:off x="0" y="-31115"/>
            <a:ext cx="12204065" cy="688911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28025" y="4293235"/>
            <a:ext cx="3609340" cy="124968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28660" y="5636260"/>
            <a:ext cx="359918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99" name="图像" descr="图像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36608" y="332699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6.png资源 6"/>
          <p:cNvPicPr>
            <a:picLocks noChangeAspect="1"/>
          </p:cNvPicPr>
          <p:nvPr userDrawn="1"/>
        </p:nvPicPr>
        <p:blipFill>
          <a:blip r:embed="rId5"/>
          <a:srcRect t="5" b="5"/>
          <a:stretch>
            <a:fillRect/>
          </a:stretch>
        </p:blipFill>
        <p:spPr>
          <a:xfrm>
            <a:off x="-33655" y="0"/>
            <a:ext cx="12243435" cy="686117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28025" y="4293235"/>
            <a:ext cx="3609340" cy="124968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28660" y="5636260"/>
            <a:ext cx="359918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99" name="图像" descr="图像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36608" y="332699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8.png资源 8"/>
          <p:cNvPicPr>
            <a:picLocks noChangeAspect="1"/>
          </p:cNvPicPr>
          <p:nvPr userDrawn="1"/>
        </p:nvPicPr>
        <p:blipFill>
          <a:blip r:embed="rId5"/>
          <a:srcRect t="5" b="5"/>
          <a:stretch>
            <a:fillRect/>
          </a:stretch>
        </p:blipFill>
        <p:spPr>
          <a:xfrm>
            <a:off x="0" y="-26670"/>
            <a:ext cx="12195810" cy="688467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28025" y="4293235"/>
            <a:ext cx="3609340" cy="124968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28660" y="5636260"/>
            <a:ext cx="359918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99" name="图像" descr="图像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36608" y="332699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a2/Desktop/清华大学ppt模板 2/第二次/3/200ppi/资源 7.png资源 7"/>
          <p:cNvPicPr>
            <a:picLocks noChangeAspect="1"/>
          </p:cNvPicPr>
          <p:nvPr userDrawn="1"/>
        </p:nvPicPr>
        <p:blipFill>
          <a:blip r:embed="rId5"/>
          <a:srcRect t="117" b="117"/>
          <a:stretch>
            <a:fillRect/>
          </a:stretch>
        </p:blipFill>
        <p:spPr>
          <a:xfrm>
            <a:off x="0" y="-15875"/>
            <a:ext cx="12192635" cy="688086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28025" y="4293235"/>
            <a:ext cx="3609340" cy="124968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28660" y="5636260"/>
            <a:ext cx="359918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99" name="图像" descr="图像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36608" y="332699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4130" y="-33655"/>
            <a:ext cx="12242800" cy="689165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15415" y="152400"/>
            <a:ext cx="9626600" cy="544830"/>
          </a:xfrm>
        </p:spPr>
        <p:txBody>
          <a:bodyPr anchor="ctr"/>
          <a:lstStyle>
            <a:lvl1pPr>
              <a:defRPr kumimoji="0" lang="zh-CN" sz="2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charset="-122"/>
                <a:ea typeface="Microsoft YaHei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单击此处编辑章节标题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127125" y="1844675"/>
            <a:ext cx="9171305" cy="415099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3"/>
            </p:custDataLst>
          </p:nvPr>
        </p:nvSpPr>
        <p:spPr>
          <a:xfrm>
            <a:off x="983615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 hasCustomPrompt="1"/>
            <p:custDataLst>
              <p:tags r:id="rId4"/>
            </p:custDataLst>
          </p:nvPr>
        </p:nvSpPr>
        <p:spPr>
          <a:xfrm>
            <a:off x="133350" y="-123190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44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7896860" y="6548755"/>
            <a:ext cx="3949065" cy="31877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r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2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t>作者和日期</a:t>
            </a: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F791B7D7-2A06-488E-ADEB-92BFD070B505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92531" y="72971"/>
            <a:ext cx="1625330" cy="542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幻灯片标题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0500"/>
            <a:ext cx="184253" cy="187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1219200" rtl="0" latinLnBrk="0">
        <a:lnSpc>
          <a:spcPct val="80000"/>
        </a:lnSpc>
        <a:spcBef>
          <a:spcPct val="0"/>
        </a:spcBef>
        <a:spcAft>
          <a:spcPts val="0"/>
        </a:spcAft>
        <a:buClrTx/>
        <a:buSzTx/>
        <a:buFontTx/>
        <a:buNone/>
        <a:defRPr sz="425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1pPr>
      <a:lvl2pPr marL="0" marR="0" indent="4572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2pPr>
      <a:lvl3pPr marL="0" marR="0" indent="9144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3pPr>
      <a:lvl4pPr marL="0" marR="0" indent="13716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4pPr>
      <a:lvl5pPr marL="0" marR="0" indent="18288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5pPr>
      <a:lvl6pPr marL="0" marR="0" indent="22860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6pPr>
      <a:lvl7pPr marL="0" marR="0" indent="27432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7pPr>
      <a:lvl8pPr marL="0" marR="0" indent="32004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8pPr>
      <a:lvl9pPr marL="0" marR="0" indent="36576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9pPr>
    </p:titleStyle>
    <p:bodyStyle>
      <a:lvl1pPr marL="3048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1pPr>
      <a:lvl2pPr marL="6096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2pPr>
      <a:lvl3pPr marL="9144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3pPr>
      <a:lvl4pPr marL="12192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4pPr>
      <a:lvl5pPr marL="15240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5pPr>
      <a:lvl6pPr marL="18288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6pPr>
      <a:lvl7pPr marL="21336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7pPr>
      <a:lvl8pPr marL="24384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8pPr>
      <a:lvl9pPr marL="2743200" marR="0" indent="-304800" algn="l" defTabSz="1219200" rtl="0" latinLnBrk="0">
        <a:lnSpc>
          <a:spcPct val="90000"/>
        </a:lnSpc>
        <a:spcBef>
          <a:spcPct val="45000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B0205000000000000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1pPr>
      <a:lvl2pPr marL="0" marR="0" indent="2286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2pPr>
      <a:lvl3pPr marL="0" marR="0" indent="4572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3pPr>
      <a:lvl4pPr marL="0" marR="0" indent="6858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4pPr>
      <a:lvl5pPr marL="0" marR="0" indent="9144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5pPr>
      <a:lvl6pPr marL="0" marR="0" indent="11430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6pPr>
      <a:lvl7pPr marL="0" marR="0" indent="13716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7pPr>
      <a:lvl8pPr marL="0" marR="0" indent="16002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8pPr>
      <a:lvl9pPr marL="0" marR="0" indent="182880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B020500000000000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5000" lnSpcReduction="10000"/>
          </a:bodyPr>
          <a:lstStyle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C70EFD-4245-4580-A1D8-8B53D80DB327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F39F15-002B-4891-AEAB-BA34D230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946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2470785" y="2493010"/>
            <a:ext cx="2592070" cy="1871980"/>
          </a:xfrm>
          <a:prstGeom prst="rect">
            <a:avLst/>
          </a:prstGeom>
          <a:solidFill>
            <a:srgbClr val="581CB0">
              <a:alpha val="80000"/>
            </a:srgb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 panose="020B0205000000000000"/>
              <a:ea typeface="Helvetica Neue Medium" panose="020B0205000000000000"/>
              <a:cs typeface="Helvetica Neue Medium" panose="020B0205000000000000"/>
              <a:sym typeface="Helvetica Neue Medium" panose="020B0205000000000000"/>
            </a:endParaRPr>
          </a:p>
        </p:txBody>
      </p:sp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5411470" y="2493010"/>
            <a:ext cx="2592070" cy="1871980"/>
          </a:xfrm>
          <a:prstGeom prst="rect">
            <a:avLst/>
          </a:prstGeom>
          <a:solidFill>
            <a:srgbClr val="800080">
              <a:alpha val="80000"/>
            </a:srgb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 panose="020B0205000000000000"/>
              <a:ea typeface="Helvetica Neue Medium" panose="020B0205000000000000"/>
              <a:cs typeface="Helvetica Neue Medium" panose="020B0205000000000000"/>
              <a:sym typeface="Helvetica Neue Medium" panose="020B0205000000000000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8352790" y="2493010"/>
            <a:ext cx="2592070" cy="1871980"/>
          </a:xfrm>
          <a:prstGeom prst="rect">
            <a:avLst/>
          </a:prstGeom>
          <a:solidFill>
            <a:srgbClr val="581CB0">
              <a:alpha val="80000"/>
            </a:srgb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 panose="020B0205000000000000"/>
              <a:ea typeface="Helvetica Neue Medium" panose="020B0205000000000000"/>
              <a:cs typeface="Helvetica Neue Medium" panose="020B0205000000000000"/>
              <a:sym typeface="Helvetica Neue Medium" panose="020B0205000000000000"/>
            </a:endParaRPr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8352790" y="4581525"/>
            <a:ext cx="2592070" cy="1871980"/>
          </a:xfrm>
          <a:prstGeom prst="rect">
            <a:avLst/>
          </a:prstGeom>
          <a:solidFill>
            <a:srgbClr val="800080">
              <a:alpha val="80000"/>
            </a:srgb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 panose="020B0205000000000000"/>
              <a:ea typeface="Helvetica Neue Medium" panose="020B0205000000000000"/>
              <a:cs typeface="Helvetica Neue Medium" panose="020B0205000000000000"/>
              <a:sym typeface="Helvetica Neue Medium" panose="020B0205000000000000"/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5411470" y="4581525"/>
            <a:ext cx="2592070" cy="1871980"/>
          </a:xfrm>
          <a:prstGeom prst="rect">
            <a:avLst/>
          </a:prstGeom>
          <a:solidFill>
            <a:srgbClr val="581CB0">
              <a:alpha val="80000"/>
            </a:srgb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 panose="020B0205000000000000"/>
              <a:ea typeface="Helvetica Neue Medium" panose="020B0205000000000000"/>
              <a:cs typeface="Helvetica Neue Medium" panose="020B0205000000000000"/>
              <a:sym typeface="Helvetica Neue Medium" panose="020B0205000000000000"/>
            </a:endParaRPr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>
            <a:off x="2480310" y="4581525"/>
            <a:ext cx="2592070" cy="1871980"/>
          </a:xfrm>
          <a:prstGeom prst="rect">
            <a:avLst/>
          </a:prstGeom>
          <a:solidFill>
            <a:srgbClr val="800080">
              <a:alpha val="80000"/>
            </a:srgb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 panose="020B0205000000000000"/>
              <a:ea typeface="Helvetica Neue Medium" panose="020B0205000000000000"/>
              <a:cs typeface="Helvetica Neue Medium" panose="020B0205000000000000"/>
              <a:sym typeface="Helvetica Neue Medium" panose="020B0205000000000000"/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2733675" y="2719070"/>
            <a:ext cx="2014855" cy="1532255"/>
            <a:chOff x="4192" y="4282"/>
            <a:chExt cx="3173" cy="2413"/>
          </a:xfrm>
        </p:grpSpPr>
        <p:sp>
          <p:nvSpPr>
            <p:cNvPr id="2" name="01"/>
            <p:cNvSpPr txBox="1"/>
            <p:nvPr userDrawn="1">
              <p:custDataLst>
                <p:tags r:id="rId22"/>
              </p:custDataLst>
            </p:nvPr>
          </p:nvSpPr>
          <p:spPr>
            <a:xfrm>
              <a:off x="4192" y="4282"/>
              <a:ext cx="842" cy="86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3250" b="0">
                  <a:latin typeface="Microsoft YaHei Regular" panose="020B0503020204020204" charset="-122"/>
                  <a:ea typeface="Microsoft YaHei Regular" panose="020B0503020204020204" charset="-122"/>
                </a:rPr>
                <a:t>01</a:t>
              </a:r>
            </a:p>
          </p:txBody>
        </p:sp>
        <p:sp>
          <p:nvSpPr>
            <p:cNvPr id="3" name="相关内容"/>
            <p:cNvSpPr txBox="1"/>
            <p:nvPr userDrawn="1">
              <p:custDataLst>
                <p:tags r:id="rId23"/>
              </p:custDataLst>
            </p:nvPr>
          </p:nvSpPr>
          <p:spPr>
            <a:xfrm>
              <a:off x="5065" y="4414"/>
              <a:ext cx="1640" cy="55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1950"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</a:p>
          </p:txBody>
        </p:sp>
        <p:sp>
          <p:nvSpPr>
            <p:cNvPr id="4" name="根据相关内容进行填写"/>
            <p:cNvSpPr txBox="1"/>
            <p:nvPr userDrawn="1">
              <p:custDataLst>
                <p:tags r:id="rId24"/>
              </p:custDataLst>
            </p:nvPr>
          </p:nvSpPr>
          <p:spPr>
            <a:xfrm>
              <a:off x="5085" y="4949"/>
              <a:ext cx="2280" cy="17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</a:rPr>
                <a:t>根据相关内容进行填写</a:t>
              </a: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eaLnBrk="1">
                <a:lnSpc>
                  <a:spcPct val="125000"/>
                </a:lnSpc>
              </a:pP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5579110" y="2719070"/>
            <a:ext cx="2014855" cy="1532255"/>
            <a:chOff x="4192" y="4282"/>
            <a:chExt cx="3173" cy="2413"/>
          </a:xfrm>
        </p:grpSpPr>
        <p:sp>
          <p:nvSpPr>
            <p:cNvPr id="20" name="01"/>
            <p:cNvSpPr txBox="1"/>
            <p:nvPr userDrawn="1">
              <p:custDataLst>
                <p:tags r:id="rId19"/>
              </p:custDataLst>
            </p:nvPr>
          </p:nvSpPr>
          <p:spPr>
            <a:xfrm>
              <a:off x="4192" y="4282"/>
              <a:ext cx="842" cy="86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3250" b="0">
                  <a:latin typeface="Microsoft YaHei Regular" panose="020B0503020204020204" charset="-122"/>
                  <a:ea typeface="Microsoft YaHei Regular" panose="020B0503020204020204" charset="-122"/>
                </a:rPr>
                <a:t>0</a:t>
              </a:r>
              <a:r>
                <a:rPr lang="en-US" sz="3250" b="0">
                  <a:latin typeface="Microsoft YaHei Regular" panose="020B0503020204020204" charset="-122"/>
                  <a:ea typeface="Microsoft YaHei Regular" panose="020B0503020204020204" charset="-122"/>
                </a:rPr>
                <a:t>2</a:t>
              </a:r>
            </a:p>
          </p:txBody>
        </p:sp>
        <p:sp>
          <p:nvSpPr>
            <p:cNvPr id="21" name="相关内容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5065" y="4414"/>
              <a:ext cx="1640" cy="55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1950"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</a:p>
          </p:txBody>
        </p:sp>
        <p:sp>
          <p:nvSpPr>
            <p:cNvPr id="22" name="根据相关内容进行填写"/>
            <p:cNvSpPr txBox="1"/>
            <p:nvPr userDrawn="1">
              <p:custDataLst>
                <p:tags r:id="rId21"/>
              </p:custDataLst>
            </p:nvPr>
          </p:nvSpPr>
          <p:spPr>
            <a:xfrm>
              <a:off x="5085" y="4949"/>
              <a:ext cx="2280" cy="17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</a:rPr>
                <a:t>根据相关内容进行填写</a:t>
              </a: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eaLnBrk="1">
                <a:lnSpc>
                  <a:spcPct val="125000"/>
                </a:lnSpc>
              </a:pP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8605520" y="2719070"/>
            <a:ext cx="2014855" cy="1532255"/>
            <a:chOff x="4192" y="4282"/>
            <a:chExt cx="3173" cy="2413"/>
          </a:xfrm>
        </p:grpSpPr>
        <p:sp>
          <p:nvSpPr>
            <p:cNvPr id="24" name="01"/>
            <p:cNvSpPr txBox="1"/>
            <p:nvPr userDrawn="1">
              <p:custDataLst>
                <p:tags r:id="rId16"/>
              </p:custDataLst>
            </p:nvPr>
          </p:nvSpPr>
          <p:spPr>
            <a:xfrm>
              <a:off x="4192" y="4282"/>
              <a:ext cx="842" cy="86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3250" b="0">
                  <a:latin typeface="Microsoft YaHei Regular" panose="020B0503020204020204" charset="-122"/>
                  <a:ea typeface="Microsoft YaHei Regular" panose="020B0503020204020204" charset="-122"/>
                </a:rPr>
                <a:t>0</a:t>
              </a:r>
              <a:r>
                <a:rPr lang="en-US" sz="3250" b="0">
                  <a:latin typeface="Microsoft YaHei Regular" panose="020B0503020204020204" charset="-122"/>
                  <a:ea typeface="Microsoft YaHei Regular" panose="020B0503020204020204" charset="-122"/>
                </a:rPr>
                <a:t>3</a:t>
              </a:r>
            </a:p>
          </p:txBody>
        </p:sp>
        <p:sp>
          <p:nvSpPr>
            <p:cNvPr id="25" name="相关内容"/>
            <p:cNvSpPr txBox="1"/>
            <p:nvPr userDrawn="1">
              <p:custDataLst>
                <p:tags r:id="rId17"/>
              </p:custDataLst>
            </p:nvPr>
          </p:nvSpPr>
          <p:spPr>
            <a:xfrm>
              <a:off x="5065" y="4414"/>
              <a:ext cx="1640" cy="55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1950"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</a:p>
          </p:txBody>
        </p:sp>
        <p:sp>
          <p:nvSpPr>
            <p:cNvPr id="26" name="根据相关内容进行填写"/>
            <p:cNvSpPr txBox="1"/>
            <p:nvPr userDrawn="1">
              <p:custDataLst>
                <p:tags r:id="rId18"/>
              </p:custDataLst>
            </p:nvPr>
          </p:nvSpPr>
          <p:spPr>
            <a:xfrm>
              <a:off x="5085" y="4949"/>
              <a:ext cx="2280" cy="17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</a:rPr>
                <a:t>根据相关内容进行填写</a:t>
              </a: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eaLnBrk="1">
                <a:lnSpc>
                  <a:spcPct val="125000"/>
                </a:lnSpc>
              </a:pP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 userDrawn="1"/>
        </p:nvGrpSpPr>
        <p:grpSpPr>
          <a:xfrm>
            <a:off x="2733675" y="4751070"/>
            <a:ext cx="2014855" cy="1532255"/>
            <a:chOff x="4192" y="4282"/>
            <a:chExt cx="3173" cy="2413"/>
          </a:xfrm>
        </p:grpSpPr>
        <p:sp>
          <p:nvSpPr>
            <p:cNvPr id="28" name="01"/>
            <p:cNvSpPr txBox="1"/>
            <p:nvPr userDrawn="1">
              <p:custDataLst>
                <p:tags r:id="rId13"/>
              </p:custDataLst>
            </p:nvPr>
          </p:nvSpPr>
          <p:spPr>
            <a:xfrm>
              <a:off x="4192" y="4282"/>
              <a:ext cx="842" cy="86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3250" b="0">
                  <a:latin typeface="Microsoft YaHei Regular" panose="020B0503020204020204" charset="-122"/>
                  <a:ea typeface="Microsoft YaHei Regular" panose="020B0503020204020204" charset="-122"/>
                </a:rPr>
                <a:t>0</a:t>
              </a:r>
              <a:r>
                <a:rPr lang="en-US" sz="3250" b="0">
                  <a:latin typeface="Microsoft YaHei Regular" panose="020B0503020204020204" charset="-122"/>
                  <a:ea typeface="Microsoft YaHei Regular" panose="020B0503020204020204" charset="-122"/>
                </a:rPr>
                <a:t>4</a:t>
              </a:r>
            </a:p>
          </p:txBody>
        </p:sp>
        <p:sp>
          <p:nvSpPr>
            <p:cNvPr id="29" name="相关内容"/>
            <p:cNvSpPr txBox="1"/>
            <p:nvPr userDrawn="1">
              <p:custDataLst>
                <p:tags r:id="rId14"/>
              </p:custDataLst>
            </p:nvPr>
          </p:nvSpPr>
          <p:spPr>
            <a:xfrm>
              <a:off x="5065" y="4414"/>
              <a:ext cx="1640" cy="55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1950"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</a:p>
          </p:txBody>
        </p:sp>
        <p:sp>
          <p:nvSpPr>
            <p:cNvPr id="30" name="根据相关内容进行填写"/>
            <p:cNvSpPr txBox="1"/>
            <p:nvPr userDrawn="1">
              <p:custDataLst>
                <p:tags r:id="rId15"/>
              </p:custDataLst>
            </p:nvPr>
          </p:nvSpPr>
          <p:spPr>
            <a:xfrm>
              <a:off x="5085" y="4949"/>
              <a:ext cx="2280" cy="17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</a:rPr>
                <a:t>根据相关内容进行填写</a:t>
              </a: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eaLnBrk="1">
                <a:lnSpc>
                  <a:spcPct val="125000"/>
                </a:lnSpc>
              </a:pP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5579110" y="4751070"/>
            <a:ext cx="2014855" cy="1532255"/>
            <a:chOff x="4192" y="4282"/>
            <a:chExt cx="3173" cy="2413"/>
          </a:xfrm>
        </p:grpSpPr>
        <p:sp>
          <p:nvSpPr>
            <p:cNvPr id="32" name="01"/>
            <p:cNvSpPr txBox="1"/>
            <p:nvPr userDrawn="1">
              <p:custDataLst>
                <p:tags r:id="rId10"/>
              </p:custDataLst>
            </p:nvPr>
          </p:nvSpPr>
          <p:spPr>
            <a:xfrm>
              <a:off x="4192" y="4282"/>
              <a:ext cx="842" cy="86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3250" b="0">
                  <a:latin typeface="Microsoft YaHei Regular" panose="020B0503020204020204" charset="-122"/>
                  <a:ea typeface="Microsoft YaHei Regular" panose="020B0503020204020204" charset="-122"/>
                </a:rPr>
                <a:t>0</a:t>
              </a:r>
              <a:r>
                <a:rPr lang="en-US" sz="3250" b="0">
                  <a:latin typeface="Microsoft YaHei Regular" panose="020B0503020204020204" charset="-122"/>
                  <a:ea typeface="Microsoft YaHei Regular" panose="020B0503020204020204" charset="-122"/>
                </a:rPr>
                <a:t>5</a:t>
              </a:r>
            </a:p>
          </p:txBody>
        </p:sp>
        <p:sp>
          <p:nvSpPr>
            <p:cNvPr id="33" name="相关内容"/>
            <p:cNvSpPr txBox="1"/>
            <p:nvPr userDrawn="1">
              <p:custDataLst>
                <p:tags r:id="rId11"/>
              </p:custDataLst>
            </p:nvPr>
          </p:nvSpPr>
          <p:spPr>
            <a:xfrm>
              <a:off x="5065" y="4414"/>
              <a:ext cx="1640" cy="55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1950"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</a:p>
          </p:txBody>
        </p:sp>
        <p:sp>
          <p:nvSpPr>
            <p:cNvPr id="34" name="根据相关内容进行填写"/>
            <p:cNvSpPr txBox="1"/>
            <p:nvPr userDrawn="1">
              <p:custDataLst>
                <p:tags r:id="rId12"/>
              </p:custDataLst>
            </p:nvPr>
          </p:nvSpPr>
          <p:spPr>
            <a:xfrm>
              <a:off x="5085" y="4949"/>
              <a:ext cx="2280" cy="17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</a:rPr>
                <a:t>根据相关内容进行填写</a:t>
              </a: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eaLnBrk="1">
                <a:lnSpc>
                  <a:spcPct val="125000"/>
                </a:lnSpc>
              </a:pP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 userDrawn="1"/>
        </p:nvGrpSpPr>
        <p:grpSpPr>
          <a:xfrm>
            <a:off x="8605520" y="4751070"/>
            <a:ext cx="2014855" cy="1532255"/>
            <a:chOff x="4192" y="4282"/>
            <a:chExt cx="3173" cy="2413"/>
          </a:xfrm>
        </p:grpSpPr>
        <p:sp>
          <p:nvSpPr>
            <p:cNvPr id="36" name="01"/>
            <p:cNvSpPr txBox="1"/>
            <p:nvPr userDrawn="1">
              <p:custDataLst>
                <p:tags r:id="rId7"/>
              </p:custDataLst>
            </p:nvPr>
          </p:nvSpPr>
          <p:spPr>
            <a:xfrm>
              <a:off x="4192" y="4282"/>
              <a:ext cx="842" cy="86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3250" b="0">
                  <a:latin typeface="Microsoft YaHei Regular" panose="020B0503020204020204" charset="-122"/>
                  <a:ea typeface="Microsoft YaHei Regular" panose="020B0503020204020204" charset="-122"/>
                </a:rPr>
                <a:t>0</a:t>
              </a:r>
              <a:r>
                <a:rPr lang="en-US" sz="3250" b="0">
                  <a:latin typeface="Microsoft YaHei Regular" panose="020B0503020204020204" charset="-122"/>
                  <a:ea typeface="Microsoft YaHei Regular" panose="020B0503020204020204" charset="-122"/>
                </a:rPr>
                <a:t>6</a:t>
              </a:r>
            </a:p>
          </p:txBody>
        </p:sp>
        <p:sp>
          <p:nvSpPr>
            <p:cNvPr id="37" name="相关内容"/>
            <p:cNvSpPr txBox="1"/>
            <p:nvPr userDrawn="1">
              <p:custDataLst>
                <p:tags r:id="rId8"/>
              </p:custDataLst>
            </p:nvPr>
          </p:nvSpPr>
          <p:spPr>
            <a:xfrm>
              <a:off x="5065" y="4414"/>
              <a:ext cx="1640" cy="55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1950"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</a:p>
          </p:txBody>
        </p:sp>
        <p:sp>
          <p:nvSpPr>
            <p:cNvPr id="38" name="根据相关内容进行填写"/>
            <p:cNvSpPr txBox="1"/>
            <p:nvPr userDrawn="1">
              <p:custDataLst>
                <p:tags r:id="rId9"/>
              </p:custDataLst>
            </p:nvPr>
          </p:nvSpPr>
          <p:spPr>
            <a:xfrm>
              <a:off x="5085" y="4949"/>
              <a:ext cx="2280" cy="17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</a:rPr>
                <a:t>根据相关内容进行填写</a:t>
              </a: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algn="l" eaLnBrk="1">
                <a:lnSpc>
                  <a:spcPct val="125000"/>
                </a:lnSpc>
              </a:pPr>
              <a:r>
                <a:rPr sz="11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根据相关内容进行填写</a:t>
              </a: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eaLnBrk="1">
                <a:lnSpc>
                  <a:spcPct val="125000"/>
                </a:lnSpc>
              </a:pPr>
              <a:endParaRPr sz="1100"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 panose="020B0205000000000000"/>
            <a:ea typeface="Helvetica Neue Medium" panose="020B0205000000000000"/>
            <a:cs typeface="Helvetica Neue Medium" panose="020B0205000000000000"/>
            <a:sym typeface="Helvetica Neue Medium" panose="020B02050000000000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 panose="020B02050000000000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 panose="020B0205000000000000"/>
            <a:ea typeface="Helvetica Neue Medium" panose="020B0205000000000000"/>
            <a:cs typeface="Helvetica Neue Medium" panose="020B0205000000000000"/>
            <a:sym typeface="Helvetica Neue Medium" panose="020B02050000000000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 panose="020B02050000000000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</Words>
  <Application>Microsoft Office PowerPoint</Application>
  <PresentationFormat>宽屏</PresentationFormat>
  <Paragraphs>36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Helvetica Neue</vt:lpstr>
      <vt:lpstr>Helvetica Neue Medium</vt:lpstr>
      <vt:lpstr>Microsoft YaHei Bold</vt:lpstr>
      <vt:lpstr>Microsoft YaHei Regular</vt:lpstr>
      <vt:lpstr>Source Han Sans SC</vt:lpstr>
      <vt:lpstr>微软雅黑</vt:lpstr>
      <vt:lpstr>微软雅黑</vt:lpstr>
      <vt:lpstr>Arial</vt:lpstr>
      <vt:lpstr>Wingdings</vt:lpstr>
      <vt:lpstr>21_BasicWhite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whb</dc:creator>
  <cp:lastModifiedBy>Sherry Xu</cp:lastModifiedBy>
  <cp:revision>13</cp:revision>
  <dcterms:created xsi:type="dcterms:W3CDTF">2023-12-27T01:40:56Z</dcterms:created>
  <dcterms:modified xsi:type="dcterms:W3CDTF">2023-12-27T03:55:09Z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199191AB906F637E927289653BA4ACB3</vt:lpwstr>
  </property>
  <property fmtid="{D5CDD505-2E9C-101B-9397-08002B2CF9AE}" pid="3" name="KSOProductBuildVer">
    <vt:lpwstr>2052-6.4.0.8550</vt:lpwstr>
  </property>
</Properties>
</file>