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2"/>
  </p:sldMasterIdLst>
  <p:notesMasterIdLst>
    <p:notesMasterId r:id="rId10"/>
  </p:notesMasterIdLst>
  <p:handoutMasterIdLst>
    <p:handoutMasterId r:id="rId11"/>
  </p:handoutMasterIdLst>
  <p:sldIdLst>
    <p:sldId id="256" r:id="rId3"/>
    <p:sldId id="257" r:id="rId4"/>
    <p:sldId id="264" r:id="rId5"/>
    <p:sldId id="259" r:id="rId6"/>
    <p:sldId id="260" r:id="rId7"/>
    <p:sldId id="261" r:id="rId8"/>
    <p:sldId id="263" r:id="rId9"/>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006F"/>
    <a:srgbClr val="FFFFFF"/>
    <a:srgbClr val="149B8B"/>
    <a:srgbClr val="B2B2B2"/>
    <a:srgbClr val="202020"/>
    <a:srgbClr val="323232"/>
    <a:srgbClr val="CC3300"/>
    <a:srgbClr val="CC0000"/>
    <a:srgbClr val="FF33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57" d="100"/>
          <a:sy n="57" d="100"/>
        </p:scale>
        <p:origin x="1086" y="21"/>
      </p:cViewPr>
      <p:guideLst>
        <p:guide orient="horz" pos="2160"/>
        <p:guide pos="3839"/>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2023/12/27</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t>2023/12/27</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t>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xml"/><Relationship Id="rId7" Type="http://schemas.openxmlformats.org/officeDocument/2006/relationships/image" Target="../media/image1.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4.jpe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5.jpe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4.xml"/><Relationship Id="rId7"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9"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20.xml"/><Relationship Id="rId7"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9"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资源 5@4x-100"/>
          <p:cNvPicPr>
            <a:picLocks noChangeAspect="1"/>
          </p:cNvPicPr>
          <p:nvPr userDrawn="1">
            <p:custDataLst>
              <p:tags r:id="rId1"/>
            </p:custDataLst>
          </p:nvPr>
        </p:nvPicPr>
        <p:blipFill>
          <a:blip r:embed="rId7" cstate="hqprint">
            <a:extLst>
              <a:ext uri="{28A0092B-C50C-407E-A947-70E740481C1C}">
                <a14:useLocalDpi xmlns:a14="http://schemas.microsoft.com/office/drawing/2010/main"/>
              </a:ext>
            </a:extLst>
          </a:blip>
          <a:stretch>
            <a:fillRect/>
          </a:stretch>
        </p:blipFill>
        <p:spPr>
          <a:xfrm>
            <a:off x="1270" y="0"/>
            <a:ext cx="12263755" cy="6956425"/>
          </a:xfrm>
          <a:prstGeom prst="rect">
            <a:avLst/>
          </a:prstGeom>
        </p:spPr>
      </p:pic>
      <p:pic>
        <p:nvPicPr>
          <p:cNvPr id="156" name="图像" descr="图像"/>
          <p:cNvPicPr>
            <a:picLocks noChangeAspect="1"/>
          </p:cNvPicPr>
          <p:nvPr userDrawn="1">
            <p:custDataLst>
              <p:tags r:id="rId2"/>
            </p:custDataLst>
          </p:nvPr>
        </p:nvPicPr>
        <p:blipFill>
          <a:blip r:embed="rId8"/>
          <a:stretch>
            <a:fillRect/>
          </a:stretch>
        </p:blipFill>
        <p:spPr>
          <a:xfrm>
            <a:off x="5080953" y="577215"/>
            <a:ext cx="2104390" cy="702310"/>
          </a:xfrm>
          <a:prstGeom prst="rect">
            <a:avLst/>
          </a:prstGeom>
          <a:ln w="12700">
            <a:miter lim="400000"/>
            <a:headEnd/>
            <a:tailEnd/>
          </a:ln>
        </p:spPr>
      </p:pic>
      <p:sp>
        <p:nvSpPr>
          <p:cNvPr id="24" name="正文级别 1…"/>
          <p:cNvSpPr txBox="1">
            <a:spLocks noGrp="1"/>
          </p:cNvSpPr>
          <p:nvPr>
            <p:ph type="body" sz="quarter" idx="22" hasCustomPrompt="1"/>
            <p:custDataLst>
              <p:tags r:id="rId3"/>
            </p:custDataLst>
          </p:nvPr>
        </p:nvSpPr>
        <p:spPr>
          <a:xfrm>
            <a:off x="2443163" y="2726055"/>
            <a:ext cx="7379970" cy="702945"/>
          </a:xfrm>
          <a:prstGeom prst="rect">
            <a:avLst/>
          </a:prstGeom>
        </p:spPr>
        <p:txBody>
          <a:bodyPr/>
          <a:lstStyle>
            <a:lvl1pPr marL="0" indent="0" algn="ctr" defTabSz="825500">
              <a:lnSpc>
                <a:spcPct val="100000"/>
              </a:lnSpc>
              <a:spcBef>
                <a:spcPct val="0"/>
              </a:spcBef>
              <a:buSzTx/>
              <a:buNone/>
              <a:defRPr kumimoji="0" sz="3300" b="0" i="0" u="none" strike="noStrike" kern="0" cap="none" spc="300" normalizeH="0" baseline="0" noProof="1">
                <a:ln>
                  <a:noFill/>
                </a:ln>
                <a:solidFill>
                  <a:srgbClr val="FFFFFF"/>
                </a:solidFill>
                <a:effectLst/>
                <a:uFillTx/>
                <a:latin typeface="Microsoft YaHei" panose="020B0503020204020204" charset="-122"/>
                <a:ea typeface="Microsoft YaHei Regular" panose="020B0503020204020204" charset="-122"/>
                <a:cs typeface="Source Han Sans SC Medium" panose="020B0500000000000000" charset="-122"/>
              </a:defRPr>
            </a:lvl1pPr>
            <a:lvl2pPr marL="0" indent="228600" algn="ctr" defTabSz="825500">
              <a:lnSpc>
                <a:spcPct val="100000"/>
              </a:lnSpc>
              <a:spcBef>
                <a:spcPct val="0"/>
              </a:spcBef>
              <a:buSzTx/>
              <a:buNone/>
              <a:defRPr sz="2750" b="1"/>
            </a:lvl2pPr>
            <a:lvl3pPr marL="0" indent="457200" algn="ctr" defTabSz="825500">
              <a:lnSpc>
                <a:spcPct val="100000"/>
              </a:lnSpc>
              <a:spcBef>
                <a:spcPct val="0"/>
              </a:spcBef>
              <a:buSzTx/>
              <a:buNone/>
              <a:defRPr sz="2750" b="1"/>
            </a:lvl3pPr>
            <a:lvl4pPr marL="0" indent="685800" algn="ctr" defTabSz="825500">
              <a:lnSpc>
                <a:spcPct val="100000"/>
              </a:lnSpc>
              <a:spcBef>
                <a:spcPct val="0"/>
              </a:spcBef>
              <a:buSzTx/>
              <a:buNone/>
              <a:defRPr sz="2750" b="1"/>
            </a:lvl4pPr>
            <a:lvl5pPr marL="0" indent="914400" defTabSz="825500">
              <a:lnSpc>
                <a:spcPct val="100000"/>
              </a:lnSpc>
              <a:spcBef>
                <a:spcPct val="0"/>
              </a:spcBef>
              <a:buSzTx/>
              <a:buNone/>
              <a:defRPr sz="2750" b="1"/>
            </a:lvl5pPr>
          </a:lstStyle>
          <a:p>
            <a:r>
              <a:t>演示文稿副标题</a:t>
            </a:r>
          </a:p>
          <a:p>
            <a:pPr lvl="1"/>
            <a:endParaRPr/>
          </a:p>
          <a:p>
            <a:pPr lvl="2"/>
            <a:endParaRPr/>
          </a:p>
          <a:p>
            <a:pPr lvl="3"/>
            <a:endParaRPr/>
          </a:p>
          <a:p>
            <a:pPr lvl="4"/>
            <a:endParaRPr/>
          </a:p>
        </p:txBody>
      </p:sp>
      <p:sp>
        <p:nvSpPr>
          <p:cNvPr id="23" name="作者和日期"/>
          <p:cNvSpPr txBox="1">
            <a:spLocks noGrp="1"/>
          </p:cNvSpPr>
          <p:nvPr>
            <p:ph type="body" sz="quarter" idx="23" hasCustomPrompt="1"/>
            <p:custDataLst>
              <p:tags r:id="rId4"/>
            </p:custDataLst>
          </p:nvPr>
        </p:nvSpPr>
        <p:spPr>
          <a:xfrm>
            <a:off x="640992" y="3816334"/>
            <a:ext cx="10984311" cy="318490"/>
          </a:xfrm>
          <a:prstGeom prst="rect">
            <a:avLst/>
          </a:prstGeom>
        </p:spPr>
        <p:txBody>
          <a:bodyPr lIns="45719" tIns="45719" rIns="45719" bIns="45719">
            <a:noAutofit/>
          </a:bodyPr>
          <a:lstStyle>
            <a:lvl1pPr marL="0" indent="0" algn="ctr" defTabSz="701675">
              <a:lnSpc>
                <a:spcPct val="100000"/>
              </a:lnSpc>
              <a:spcBef>
                <a:spcPct val="0"/>
              </a:spcBef>
              <a:buSzTx/>
              <a:buNone/>
              <a:defRPr kumimoji="0" sz="1600" b="0" i="0" u="none" strike="noStrike" kern="0" cap="none" spc="0" normalizeH="0" baseline="0" noProof="1">
                <a:ln>
                  <a:noFill/>
                </a:ln>
                <a:solidFill>
                  <a:srgbClr val="FFFFFF"/>
                </a:solidFill>
                <a:effectLst/>
                <a:uFillTx/>
                <a:latin typeface="Microsoft YaHei Regular" panose="020B0503020204020204" charset="-122"/>
                <a:ea typeface="Microsoft YaHei Regular" panose="020B0503020204020204" charset="-122"/>
                <a:cs typeface="Source Han Sans SC Medium" panose="020B0500000000000000" charset="-122"/>
              </a:defRPr>
            </a:lvl1pPr>
          </a:lstStyle>
          <a:p>
            <a:r>
              <a:t>作者和日期</a:t>
            </a:r>
          </a:p>
        </p:txBody>
      </p:sp>
      <p:sp>
        <p:nvSpPr>
          <p:cNvPr id="3" name="演示文稿标题"/>
          <p:cNvSpPr txBox="1">
            <a:spLocks noGrp="1"/>
          </p:cNvSpPr>
          <p:nvPr>
            <p:ph type="title" hasCustomPrompt="1"/>
            <p:custDataLst>
              <p:tags r:id="rId5"/>
            </p:custDataLst>
          </p:nvPr>
        </p:nvSpPr>
        <p:spPr>
          <a:xfrm>
            <a:off x="1347788" y="1668780"/>
            <a:ext cx="9570720" cy="1003935"/>
          </a:xfrm>
          <a:prstGeom prst="rect">
            <a:avLst/>
          </a:prstGeom>
        </p:spPr>
        <p:txBody>
          <a:bodyPr anchor="b"/>
          <a:lstStyle>
            <a:lvl1pPr marL="0" marR="0" lvl="0" algn="ctr" defTabSz="2438400" rtl="0" eaLnBrk="1" fontAlgn="auto" latinLnBrk="0" hangingPunct="0">
              <a:lnSpc>
                <a:spcPct val="100000"/>
              </a:lnSpc>
              <a:spcBef>
                <a:spcPts val="0"/>
              </a:spcBef>
              <a:spcAft>
                <a:spcPts val="0"/>
              </a:spcAft>
              <a:buClrTx/>
              <a:buSzTx/>
              <a:buFontTx/>
              <a:buNone/>
              <a:defRPr kumimoji="0" sz="5200" b="1" i="0" u="none" strike="noStrike" kern="0" cap="none" spc="300" normalizeH="0" baseline="0" noProof="1">
                <a:ln>
                  <a:noFill/>
                </a:ln>
                <a:solidFill>
                  <a:srgbClr val="FFFFFF"/>
                </a:solidFill>
                <a:effectLst/>
                <a:uFillTx/>
                <a:latin typeface="Microsoft YaHei Bold" panose="020B0503020204020204" charset="-122"/>
                <a:ea typeface="Microsoft YaHei Bold" panose="020B0503020204020204" charset="-122"/>
                <a:cs typeface="Source Han Sans SC" panose="020B0500000000000000" charset="-122"/>
              </a:defRPr>
            </a:lvl1pPr>
          </a:lstStyle>
          <a:p>
            <a:r>
              <a:t>演示文稿标题</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2023/12/27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2023/12/27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2023/12/27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2023/12/27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2023/12/27</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2023/12/27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资源 6@4x-100"/>
          <p:cNvPicPr>
            <a:picLocks noChangeAspect="1"/>
          </p:cNvPicPr>
          <p:nvPr userDrawn="1"/>
        </p:nvPicPr>
        <p:blipFill>
          <a:blip r:embed="rId2"/>
          <a:stretch>
            <a:fillRect/>
          </a:stretch>
        </p:blipFill>
        <p:spPr>
          <a:xfrm>
            <a:off x="1905" y="0"/>
            <a:ext cx="12190095"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descr="资源 7@4x-100"/>
          <p:cNvPicPr>
            <a:picLocks noChangeAspect="1"/>
          </p:cNvPicPr>
          <p:nvPr userDrawn="1"/>
        </p:nvPicPr>
        <p:blipFill>
          <a:blip r:embed="rId5"/>
          <a:stretch>
            <a:fillRect/>
          </a:stretch>
        </p:blipFill>
        <p:spPr>
          <a:xfrm>
            <a:off x="0" y="0"/>
            <a:ext cx="12190095" cy="6858000"/>
          </a:xfrm>
          <a:prstGeom prst="rect">
            <a:avLst/>
          </a:prstGeom>
        </p:spPr>
      </p:pic>
      <p:sp>
        <p:nvSpPr>
          <p:cNvPr id="3" name="标题 2"/>
          <p:cNvSpPr>
            <a:spLocks noGrp="1"/>
          </p:cNvSpPr>
          <p:nvPr>
            <p:ph type="title" hasCustomPrompt="1"/>
            <p:custDataLst>
              <p:tags r:id="rId1"/>
            </p:custDataLst>
          </p:nvPr>
        </p:nvSpPr>
        <p:spPr>
          <a:xfrm>
            <a:off x="102235" y="334010"/>
            <a:ext cx="1993265" cy="1325880"/>
          </a:xfrm>
        </p:spPr>
        <p:txBody>
          <a:bodyPr anchor="ctr" anchorCtr="0">
            <a:noAutofit/>
          </a:bodyPr>
          <a:lstStyle>
            <a:lvl1pPr>
              <a:defRPr sz="13000" b="0">
                <a:solidFill>
                  <a:srgbClr val="3D006F"/>
                </a:solidFill>
                <a:effectLst/>
                <a:latin typeface="+mj-ea"/>
                <a:ea typeface="+mj-ea"/>
              </a:defRPr>
            </a:lvl1pPr>
          </a:lstStyle>
          <a:p>
            <a:r>
              <a:rPr lang="en-US" altLang="zh-CN" dirty="0"/>
              <a:t>01</a:t>
            </a:r>
          </a:p>
        </p:txBody>
      </p:sp>
      <p:sp>
        <p:nvSpPr>
          <p:cNvPr id="10" name="文本占位符 9"/>
          <p:cNvSpPr>
            <a:spLocks noGrp="1"/>
          </p:cNvSpPr>
          <p:nvPr>
            <p:ph type="body" idx="1"/>
            <p:custDataLst>
              <p:tags r:id="rId2"/>
            </p:custDataLst>
          </p:nvPr>
        </p:nvSpPr>
        <p:spPr>
          <a:xfrm>
            <a:off x="1967865" y="5203825"/>
            <a:ext cx="3478530" cy="1033780"/>
          </a:xfrm>
        </p:spPr>
        <p:txBody>
          <a:bodyPr lIns="101600" tIns="38100" rIns="76200" bIns="38100" anchor="t">
            <a:normAutofit/>
          </a:bodyPr>
          <a:lstStyle>
            <a:lvl1pPr marL="0" indent="0" algn="l" eaLnBrk="1" fontAlgn="auto" latinLnBrk="0" hangingPunct="1">
              <a:buNone/>
              <a:defRPr kumimoji="0" lang="zh-CN" altLang="en-US" sz="2000" b="0" i="0" u="none" strike="noStrike" kern="1200" cap="none" spc="150" normalizeH="0" baseline="0" noProof="1">
                <a:solidFill>
                  <a:srgbClr val="3D006F"/>
                </a:solidFill>
                <a:uFillTx/>
                <a:latin typeface="+mj-ea"/>
                <a:ea typeface="+mj-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16" name="文本占位符 15"/>
          <p:cNvSpPr>
            <a:spLocks noGrp="1"/>
          </p:cNvSpPr>
          <p:nvPr>
            <p:ph type="body" sz="half" idx="24" hasCustomPrompt="1"/>
            <p:custDataLst>
              <p:tags r:id="rId3"/>
            </p:custDataLst>
          </p:nvPr>
        </p:nvSpPr>
        <p:spPr>
          <a:xfrm>
            <a:off x="1811020" y="4175125"/>
            <a:ext cx="5038090" cy="98044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Clr>
                <a:srgbClr val="00A2FF"/>
              </a:buClr>
              <a:buSzPct val="90000"/>
              <a:buFont typeface="Wingdings" panose="05000000000000000000" charset="0"/>
              <a:buNone/>
              <a:defRPr kumimoji="0" lang="zh-CN" altLang="en-US" sz="4400" b="1" i="0" u="none" strike="noStrike" kern="0" cap="none" spc="0" normalizeH="0" baseline="0" noProof="1" dirty="0">
                <a:ln>
                  <a:noFill/>
                </a:ln>
                <a:solidFill>
                  <a:srgbClr val="3D006F"/>
                </a:solidFill>
                <a:effectLst/>
                <a:uFillTx/>
                <a:latin typeface="Microsoft YaHei Bold" panose="020B0503020204020204" charset="-122"/>
                <a:ea typeface="Microsoft YaHei Bold" panose="020B0503020204020204" charset="-122"/>
                <a:cs typeface="Source Han Sans SC Medium" panose="020B0500000000000000" charset="-122"/>
                <a:sym typeface="+mn-ea"/>
              </a:defRPr>
            </a:lvl1pPr>
          </a:lstStyle>
          <a:p>
            <a:pPr lvl="0"/>
            <a:r>
              <a:rPr lang="en-US" altLang="zh-CN">
                <a:sym typeface="+mn-ea"/>
              </a:rPr>
              <a:t> </a:t>
            </a:r>
            <a:r>
              <a:rPr>
                <a:sym typeface="+mn-ea"/>
              </a:rPr>
              <a:t>单击此处编辑标题</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descr="资源 9@4x-100"/>
          <p:cNvPicPr>
            <a:picLocks noChangeAspect="1"/>
          </p:cNvPicPr>
          <p:nvPr userDrawn="1"/>
        </p:nvPicPr>
        <p:blipFill>
          <a:blip r:embed="rId5"/>
          <a:stretch>
            <a:fillRect/>
          </a:stretch>
        </p:blipFill>
        <p:spPr>
          <a:xfrm>
            <a:off x="1905" y="0"/>
            <a:ext cx="12190095" cy="6858000"/>
          </a:xfrm>
          <a:prstGeom prst="rect">
            <a:avLst/>
          </a:prstGeom>
        </p:spPr>
      </p:pic>
      <p:sp>
        <p:nvSpPr>
          <p:cNvPr id="3" name="标题 2"/>
          <p:cNvSpPr>
            <a:spLocks noGrp="1"/>
          </p:cNvSpPr>
          <p:nvPr>
            <p:ph type="title" hasCustomPrompt="1"/>
            <p:custDataLst>
              <p:tags r:id="rId1"/>
            </p:custDataLst>
          </p:nvPr>
        </p:nvSpPr>
        <p:spPr>
          <a:xfrm>
            <a:off x="102235" y="334010"/>
            <a:ext cx="1993265" cy="1325880"/>
          </a:xfrm>
        </p:spPr>
        <p:txBody>
          <a:bodyPr anchor="ctr" anchorCtr="0">
            <a:noAutofit/>
          </a:bodyPr>
          <a:lstStyle>
            <a:lvl1pPr>
              <a:defRPr sz="13000" b="0">
                <a:solidFill>
                  <a:srgbClr val="3D006F"/>
                </a:solidFill>
                <a:effectLst/>
                <a:latin typeface="+mj-ea"/>
                <a:ea typeface="+mj-ea"/>
              </a:defRPr>
            </a:lvl1pPr>
          </a:lstStyle>
          <a:p>
            <a:r>
              <a:rPr lang="en-US" altLang="zh-CN" dirty="0"/>
              <a:t>02</a:t>
            </a:r>
          </a:p>
        </p:txBody>
      </p:sp>
      <p:sp>
        <p:nvSpPr>
          <p:cNvPr id="10" name="文本占位符 9"/>
          <p:cNvSpPr>
            <a:spLocks noGrp="1"/>
          </p:cNvSpPr>
          <p:nvPr>
            <p:ph type="body" idx="1"/>
            <p:custDataLst>
              <p:tags r:id="rId2"/>
            </p:custDataLst>
          </p:nvPr>
        </p:nvSpPr>
        <p:spPr>
          <a:xfrm>
            <a:off x="1967865" y="5203825"/>
            <a:ext cx="3478530" cy="1033780"/>
          </a:xfrm>
        </p:spPr>
        <p:txBody>
          <a:bodyPr lIns="101600" tIns="38100" rIns="76200" bIns="38100" anchor="t">
            <a:normAutofit/>
          </a:bodyPr>
          <a:lstStyle>
            <a:lvl1pPr marL="0" indent="0" algn="l" eaLnBrk="1" fontAlgn="auto" latinLnBrk="0" hangingPunct="1">
              <a:buNone/>
              <a:defRPr kumimoji="0" lang="zh-CN" altLang="en-US" sz="2000" b="0" i="0" u="none" strike="noStrike" kern="1200" cap="none" spc="150" normalizeH="0" baseline="0" noProof="1">
                <a:solidFill>
                  <a:srgbClr val="3D006F"/>
                </a:solidFill>
                <a:uFillTx/>
                <a:latin typeface="+mj-ea"/>
                <a:ea typeface="+mj-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16" name="文本占位符 15"/>
          <p:cNvSpPr>
            <a:spLocks noGrp="1"/>
          </p:cNvSpPr>
          <p:nvPr>
            <p:ph type="body" sz="half" idx="24" hasCustomPrompt="1"/>
            <p:custDataLst>
              <p:tags r:id="rId3"/>
            </p:custDataLst>
          </p:nvPr>
        </p:nvSpPr>
        <p:spPr>
          <a:xfrm>
            <a:off x="1811020" y="4175125"/>
            <a:ext cx="5038090" cy="98044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Clr>
                <a:srgbClr val="00A2FF"/>
              </a:buClr>
              <a:buSzPct val="90000"/>
              <a:buFont typeface="Wingdings" panose="05000000000000000000" charset="0"/>
              <a:buNone/>
              <a:defRPr kumimoji="0" lang="zh-CN" altLang="en-US" sz="4400" b="1" i="0" u="none" strike="noStrike" kern="0" cap="none" spc="0" normalizeH="0" baseline="0" noProof="1" dirty="0">
                <a:ln>
                  <a:noFill/>
                </a:ln>
                <a:solidFill>
                  <a:srgbClr val="3D006F"/>
                </a:solidFill>
                <a:effectLst/>
                <a:uFillTx/>
                <a:latin typeface="Microsoft YaHei Bold" panose="020B0503020204020204" charset="-122"/>
                <a:ea typeface="Microsoft YaHei Bold" panose="020B0503020204020204" charset="-122"/>
                <a:cs typeface="Source Han Sans SC Medium" panose="020B0500000000000000" charset="-122"/>
                <a:sym typeface="+mn-ea"/>
              </a:defRPr>
            </a:lvl1pPr>
          </a:lstStyle>
          <a:p>
            <a:pPr lvl="0"/>
            <a:r>
              <a:rPr lang="en-US" altLang="zh-CN">
                <a:sym typeface="+mn-ea"/>
              </a:rPr>
              <a:t> </a:t>
            </a:r>
            <a:r>
              <a:rPr>
                <a:sym typeface="+mn-ea"/>
              </a:rPr>
              <a:t>单击此处编辑标题</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Users/chenyue/Desktop/清华大学ppt模板 2/第二次/4/200ppi/资源 1.png资源 1"/>
          <p:cNvPicPr>
            <a:picLocks noChangeAspect="1"/>
          </p:cNvPicPr>
          <p:nvPr userDrawn="1"/>
        </p:nvPicPr>
        <p:blipFill>
          <a:blip r:embed="rId8"/>
          <a:srcRect t="34" b="34"/>
          <a:stretch>
            <a:fillRect/>
          </a:stretch>
        </p:blipFill>
        <p:spPr>
          <a:xfrm>
            <a:off x="0" y="0"/>
            <a:ext cx="12192000" cy="6534785"/>
          </a:xfrm>
          <a:prstGeom prst="rect">
            <a:avLst/>
          </a:prstGeom>
        </p:spPr>
      </p:pic>
      <p:sp>
        <p:nvSpPr>
          <p:cNvPr id="2" name="标题 1"/>
          <p:cNvSpPr>
            <a:spLocks noGrp="1"/>
          </p:cNvSpPr>
          <p:nvPr>
            <p:ph type="title" hasCustomPrompt="1"/>
            <p:custDataLst>
              <p:tags r:id="rId1"/>
            </p:custDataLst>
          </p:nvPr>
        </p:nvSpPr>
        <p:spPr>
          <a:xfrm>
            <a:off x="1132205" y="91440"/>
            <a:ext cx="9626600" cy="544830"/>
          </a:xfrm>
        </p:spPr>
        <p:txBody>
          <a:bodyPr anchor="ctr"/>
          <a:lstStyle>
            <a:lvl1pPr>
              <a:defRPr kumimoji="0" lang="zh-CN" sz="2400" b="1" i="0" u="none" strike="noStrike" kern="0" cap="none" spc="0" normalizeH="0" baseline="0" noProof="1">
                <a:ln>
                  <a:noFill/>
                </a:ln>
                <a:solidFill>
                  <a:schemeClr val="bg1"/>
                </a:solidFill>
                <a:effectLst/>
                <a:uFillTx/>
                <a:latin typeface="Songti SC Bold" panose="02010800040101010101" charset="-122"/>
                <a:ea typeface="Songti SC Bold" panose="02010800040101010101" charset="-122"/>
                <a:cs typeface="Source Han Sans SC" panose="020B0500000000000000" charset="-122"/>
              </a:defRPr>
            </a:lvl1pPr>
          </a:lstStyle>
          <a:p>
            <a:r>
              <a:rPr lang="zh-CN" altLang="en-US" dirty="0"/>
              <a:t>单击此处编辑章节标题</a:t>
            </a:r>
          </a:p>
        </p:txBody>
      </p:sp>
      <p:sp>
        <p:nvSpPr>
          <p:cNvPr id="12" name="文本占位符 11"/>
          <p:cNvSpPr>
            <a:spLocks noGrp="1"/>
          </p:cNvSpPr>
          <p:nvPr>
            <p:ph type="body" sz="half" idx="2"/>
            <p:custDataLst>
              <p:tags r:id="rId2"/>
            </p:custDataLst>
          </p:nvPr>
        </p:nvSpPr>
        <p:spPr>
          <a:xfrm>
            <a:off x="1023620" y="1844675"/>
            <a:ext cx="9171305" cy="4150995"/>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7060202020A0204" pitchFamily="34" charset="0"/>
              <a:buChar char="•"/>
              <a:defRPr kumimoji="0" lang="zh-CN" altLang="en-US" sz="1800" b="0" i="0" u="none" strike="noStrike" kern="0" cap="none" spc="0" normalizeH="0" baseline="0" noProof="1" dirty="0">
                <a:ln>
                  <a:noFill/>
                </a:ln>
                <a:solidFill>
                  <a:schemeClr val="tx1"/>
                </a:solidFill>
                <a:effectLst/>
                <a:uFillTx/>
                <a:latin typeface="Microsoft YaHei Regular" panose="020B0503020204020204" charset="-122"/>
                <a:ea typeface="Microsoft YaHei Regular" panose="020B0503020204020204" charset="-122"/>
                <a:cs typeface="Source Han Sans SC Medium" panose="020B0500000000000000" charset="-122"/>
                <a:sym typeface="+mn-ea"/>
              </a:defRPr>
            </a:lvl1pPr>
          </a:lstStyle>
          <a:p>
            <a:pPr lvl="0"/>
            <a:r>
              <a:rPr>
                <a:sym typeface="+mn-ea"/>
              </a:rPr>
              <a:t>单击此处编辑母版文本样式</a:t>
            </a:r>
          </a:p>
        </p:txBody>
      </p:sp>
      <p:sp>
        <p:nvSpPr>
          <p:cNvPr id="23" name="作者和日期"/>
          <p:cNvSpPr txBox="1">
            <a:spLocks noGrp="1"/>
          </p:cNvSpPr>
          <p:nvPr>
            <p:ph type="body" sz="quarter" idx="23" hasCustomPrompt="1"/>
            <p:custDataLst>
              <p:tags r:id="rId3"/>
            </p:custDataLst>
          </p:nvPr>
        </p:nvSpPr>
        <p:spPr>
          <a:xfrm>
            <a:off x="7896860" y="6548755"/>
            <a:ext cx="3949065" cy="318770"/>
          </a:xfrm>
          <a:prstGeom prst="rect">
            <a:avLst/>
          </a:prstGeom>
        </p:spPr>
        <p:txBody>
          <a:bodyPr lIns="45719" tIns="45719" rIns="45719" bIns="45719">
            <a:noAutofit/>
          </a:bodyPr>
          <a:lstStyle>
            <a:lvl1pPr marL="0" indent="0" algn="r" defTabSz="701675">
              <a:lnSpc>
                <a:spcPct val="100000"/>
              </a:lnSpc>
              <a:spcBef>
                <a:spcPct val="0"/>
              </a:spcBef>
              <a:buSzTx/>
              <a:buNone/>
              <a:defRPr kumimoji="0" sz="1200" b="1" i="0" u="none" strike="noStrike" kern="0" cap="none" spc="0" normalizeH="0" baseline="0" noProof="1">
                <a:ln>
                  <a:noFill/>
                </a:ln>
                <a:solidFill>
                  <a:schemeClr val="accent1">
                    <a:lumMod val="75000"/>
                  </a:schemeClr>
                </a:solidFill>
                <a:effectLst/>
                <a:uFillTx/>
                <a:latin typeface="Source Han Sans SC" panose="020B0500000000000000" charset="-122"/>
                <a:ea typeface="Source Han Sans SC" panose="020B0500000000000000" charset="-122"/>
                <a:cs typeface="Source Han Sans SC" panose="020B0500000000000000" charset="-122"/>
              </a:defRPr>
            </a:lvl1pPr>
          </a:lstStyle>
          <a:p>
            <a:r>
              <a:t>作者和日期</a:t>
            </a:r>
          </a:p>
        </p:txBody>
      </p:sp>
      <p:sp>
        <p:nvSpPr>
          <p:cNvPr id="15" name="文本占位符 14"/>
          <p:cNvSpPr>
            <a:spLocks noGrp="1"/>
          </p:cNvSpPr>
          <p:nvPr>
            <p:ph type="body" sz="half" idx="24" hasCustomPrompt="1"/>
            <p:custDataLst>
              <p:tags r:id="rId4"/>
            </p:custDataLst>
          </p:nvPr>
        </p:nvSpPr>
        <p:spPr>
          <a:xfrm>
            <a:off x="880110" y="980440"/>
            <a:ext cx="5038090" cy="606425"/>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Clr>
                <a:srgbClr val="00A2FF"/>
              </a:buClr>
              <a:buSzPct val="90000"/>
              <a:buFont typeface="Wingdings" panose="05000000000000000000" charset="0"/>
              <a:buChar char=""/>
              <a:defRPr kumimoji="0" lang="zh-CN" altLang="en-US" sz="2800" b="1" i="0" u="none" strike="noStrike" kern="0" cap="none" spc="0" normalizeH="0" baseline="0" noProof="1" dirty="0">
                <a:ln>
                  <a:noFill/>
                </a:ln>
                <a:solidFill>
                  <a:schemeClr val="tx1">
                    <a:lumMod val="50000"/>
                  </a:schemeClr>
                </a:solidFill>
                <a:effectLst/>
                <a:uFillTx/>
                <a:latin typeface="Microsoft YaHei Bold" panose="020B0503020204020204" charset="-122"/>
                <a:ea typeface="Microsoft YaHei Bold" panose="020B0503020204020204" charset="-122"/>
                <a:cs typeface="Source Han Sans SC Medium" panose="020B0500000000000000" charset="-122"/>
                <a:sym typeface="+mn-ea"/>
              </a:defRPr>
            </a:lvl1pPr>
          </a:lstStyle>
          <a:p>
            <a:pPr lvl="0"/>
            <a:r>
              <a:rPr lang="en-US" altLang="zh-CN">
                <a:sym typeface="+mn-ea"/>
              </a:rPr>
              <a:t> </a:t>
            </a:r>
            <a:r>
              <a:rPr>
                <a:sym typeface="+mn-ea"/>
              </a:rPr>
              <a:t>单击此处编辑内文标题</a:t>
            </a:r>
          </a:p>
        </p:txBody>
      </p:sp>
      <p:sp>
        <p:nvSpPr>
          <p:cNvPr id="17" name="文本占位符 16"/>
          <p:cNvSpPr>
            <a:spLocks noGrp="1"/>
          </p:cNvSpPr>
          <p:nvPr>
            <p:ph type="body" sz="half" idx="25" hasCustomPrompt="1"/>
            <p:custDataLst>
              <p:tags r:id="rId5"/>
            </p:custDataLst>
          </p:nvPr>
        </p:nvSpPr>
        <p:spPr>
          <a:xfrm>
            <a:off x="133350" y="-123825"/>
            <a:ext cx="998855" cy="845820"/>
          </a:xfrm>
        </p:spPr>
        <p:txBody>
          <a:bodyPr vert="horz" lIns="101600" tIns="0" rIns="82550" bIns="0" rtlCol="0" anchor="ctr" anchorCtr="0">
            <a:noAutofit/>
          </a:bodyPr>
          <a:lstStyle>
            <a:lvl1pPr marL="0" marR="0" lvl="0" indent="0" algn="l" defTabSz="914400" rtl="0" eaLnBrk="1" fontAlgn="auto" latinLnBrk="0" hangingPunct="1">
              <a:lnSpc>
                <a:spcPct val="130000"/>
              </a:lnSpc>
              <a:spcBef>
                <a:spcPts val="0"/>
              </a:spcBef>
              <a:spcAft>
                <a:spcPts val="1000"/>
              </a:spcAft>
              <a:buFont typeface="Arial" panose="020B07060202020A0204" pitchFamily="34" charset="0"/>
              <a:buNone/>
              <a:defRPr kumimoji="0" lang="zh-CN" altLang="en-US" sz="4400" b="0" i="0" u="none" strike="noStrike" kern="0" cap="none" spc="0" normalizeH="0" baseline="0" noProof="1" dirty="0">
                <a:ln>
                  <a:noFill/>
                </a:ln>
                <a:solidFill>
                  <a:schemeClr val="bg1"/>
                </a:solidFill>
                <a:effectLst/>
                <a:uFillTx/>
                <a:latin typeface="Microsoft YaHei Regular" panose="020B0503020204020204" charset="-122"/>
                <a:ea typeface="Microsoft YaHei Regular" panose="020B0503020204020204" charset="-122"/>
                <a:cs typeface="Source Han Sans SC Medium" panose="020B0500000000000000" charset="-122"/>
                <a:sym typeface="+mn-ea"/>
              </a:defRPr>
            </a:lvl1pPr>
          </a:lstStyle>
          <a:p>
            <a:pPr lvl="0"/>
            <a:r>
              <a:rPr lang="en-US" altLang="zh-CN">
                <a:sym typeface="+mn-ea"/>
              </a:rPr>
              <a:t>01</a:t>
            </a:r>
          </a:p>
        </p:txBody>
      </p:sp>
      <p:pic>
        <p:nvPicPr>
          <p:cNvPr id="208" name="图像" descr="图像"/>
          <p:cNvPicPr>
            <a:picLocks noChangeAspect="1"/>
          </p:cNvPicPr>
          <p:nvPr userDrawn="1">
            <p:custDataLst>
              <p:tags r:id="rId6"/>
            </p:custDataLst>
          </p:nvPr>
        </p:nvPicPr>
        <p:blipFill>
          <a:blip r:embed="rId9"/>
          <a:stretch>
            <a:fillRect/>
          </a:stretch>
        </p:blipFill>
        <p:spPr>
          <a:xfrm>
            <a:off x="10547281" y="121625"/>
            <a:ext cx="1369270" cy="457217"/>
          </a:xfrm>
          <a:prstGeom prst="rect">
            <a:avLst/>
          </a:prstGeom>
          <a:ln w="12700">
            <a:miter lim="400000"/>
            <a:headEnd/>
            <a:tailEnd/>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图片 7" descr="/Users/chenyue/Desktop/清华大学ppt模板 2/第二次/4/200ppi/资源 3.png资源 3"/>
          <p:cNvPicPr>
            <a:picLocks noChangeAspect="1"/>
          </p:cNvPicPr>
          <p:nvPr userDrawn="1"/>
        </p:nvPicPr>
        <p:blipFill>
          <a:blip r:embed="rId8"/>
          <a:srcRect t="13" b="13"/>
          <a:stretch>
            <a:fillRect/>
          </a:stretch>
        </p:blipFill>
        <p:spPr>
          <a:xfrm>
            <a:off x="0" y="0"/>
            <a:ext cx="12192000" cy="6534785"/>
          </a:xfrm>
          <a:prstGeom prst="rect">
            <a:avLst/>
          </a:prstGeom>
        </p:spPr>
      </p:pic>
      <p:sp>
        <p:nvSpPr>
          <p:cNvPr id="2" name="标题 1"/>
          <p:cNvSpPr>
            <a:spLocks noGrp="1"/>
          </p:cNvSpPr>
          <p:nvPr>
            <p:ph type="title" hasCustomPrompt="1"/>
            <p:custDataLst>
              <p:tags r:id="rId1"/>
            </p:custDataLst>
          </p:nvPr>
        </p:nvSpPr>
        <p:spPr>
          <a:xfrm>
            <a:off x="1132205" y="91440"/>
            <a:ext cx="9626600" cy="544830"/>
          </a:xfrm>
        </p:spPr>
        <p:txBody>
          <a:bodyPr anchor="ctr"/>
          <a:lstStyle>
            <a:lvl1pPr>
              <a:defRPr kumimoji="0" lang="zh-CN" sz="2400" b="1" i="0" u="none" strike="noStrike" kern="0" cap="none" spc="0" normalizeH="0" baseline="0" noProof="1">
                <a:ln>
                  <a:noFill/>
                </a:ln>
                <a:solidFill>
                  <a:schemeClr val="bg1"/>
                </a:solidFill>
                <a:effectLst/>
                <a:uFillTx/>
                <a:latin typeface="Songti SC Bold" panose="02010800040101010101" charset="-122"/>
                <a:ea typeface="Songti SC Bold" panose="02010800040101010101" charset="-122"/>
                <a:cs typeface="Source Han Sans SC" panose="020B0500000000000000" charset="-122"/>
              </a:defRPr>
            </a:lvl1pPr>
          </a:lstStyle>
          <a:p>
            <a:r>
              <a:rPr lang="zh-CN" altLang="en-US" dirty="0"/>
              <a:t>单击此处编辑章节标题</a:t>
            </a:r>
          </a:p>
        </p:txBody>
      </p:sp>
      <p:sp>
        <p:nvSpPr>
          <p:cNvPr id="12" name="文本占位符 11"/>
          <p:cNvSpPr>
            <a:spLocks noGrp="1"/>
          </p:cNvSpPr>
          <p:nvPr>
            <p:ph type="body" sz="half" idx="2"/>
            <p:custDataLst>
              <p:tags r:id="rId2"/>
            </p:custDataLst>
          </p:nvPr>
        </p:nvSpPr>
        <p:spPr>
          <a:xfrm>
            <a:off x="1023620" y="1844675"/>
            <a:ext cx="9171305" cy="4150995"/>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7060202020A0204" pitchFamily="34" charset="0"/>
              <a:buChar char="•"/>
              <a:defRPr kumimoji="0" lang="zh-CN" altLang="en-US" sz="1800" b="0" i="0" u="none" strike="noStrike" kern="0" cap="none" spc="0" normalizeH="0" baseline="0" noProof="1" dirty="0">
                <a:ln>
                  <a:noFill/>
                </a:ln>
                <a:solidFill>
                  <a:schemeClr val="tx1"/>
                </a:solidFill>
                <a:effectLst/>
                <a:uFillTx/>
                <a:latin typeface="Microsoft YaHei Regular" panose="020B0503020204020204" charset="-122"/>
                <a:ea typeface="Microsoft YaHei Regular" panose="020B0503020204020204" charset="-122"/>
                <a:cs typeface="Source Han Sans SC Medium" panose="020B0500000000000000" charset="-122"/>
                <a:sym typeface="+mn-ea"/>
              </a:defRPr>
            </a:lvl1pPr>
          </a:lstStyle>
          <a:p>
            <a:pPr lvl="0"/>
            <a:r>
              <a:rPr>
                <a:sym typeface="+mn-ea"/>
              </a:rPr>
              <a:t>单击此处编辑母版文本样式</a:t>
            </a:r>
          </a:p>
        </p:txBody>
      </p:sp>
      <p:sp>
        <p:nvSpPr>
          <p:cNvPr id="23" name="作者和日期"/>
          <p:cNvSpPr txBox="1">
            <a:spLocks noGrp="1"/>
          </p:cNvSpPr>
          <p:nvPr>
            <p:ph type="body" sz="quarter" idx="23" hasCustomPrompt="1"/>
            <p:custDataLst>
              <p:tags r:id="rId3"/>
            </p:custDataLst>
          </p:nvPr>
        </p:nvSpPr>
        <p:spPr>
          <a:xfrm>
            <a:off x="7896860" y="6548755"/>
            <a:ext cx="3949065" cy="318770"/>
          </a:xfrm>
          <a:prstGeom prst="rect">
            <a:avLst/>
          </a:prstGeom>
        </p:spPr>
        <p:txBody>
          <a:bodyPr lIns="45719" tIns="45719" rIns="45719" bIns="45719">
            <a:noAutofit/>
          </a:bodyPr>
          <a:lstStyle>
            <a:lvl1pPr marL="0" indent="0" algn="r" defTabSz="701675">
              <a:lnSpc>
                <a:spcPct val="100000"/>
              </a:lnSpc>
              <a:spcBef>
                <a:spcPct val="0"/>
              </a:spcBef>
              <a:buSzTx/>
              <a:buNone/>
              <a:defRPr kumimoji="0" sz="1200" b="1" i="0" u="none" strike="noStrike" kern="0" cap="none" spc="0" normalizeH="0" baseline="0" noProof="1">
                <a:ln>
                  <a:noFill/>
                </a:ln>
                <a:solidFill>
                  <a:schemeClr val="accent1">
                    <a:lumMod val="75000"/>
                  </a:schemeClr>
                </a:solidFill>
                <a:effectLst/>
                <a:uFillTx/>
                <a:latin typeface="Source Han Sans SC" panose="020B0500000000000000" charset="-122"/>
                <a:ea typeface="Source Han Sans SC" panose="020B0500000000000000" charset="-122"/>
                <a:cs typeface="Source Han Sans SC" panose="020B0500000000000000" charset="-122"/>
              </a:defRPr>
            </a:lvl1pPr>
          </a:lstStyle>
          <a:p>
            <a:r>
              <a:t>作者和日期</a:t>
            </a:r>
          </a:p>
        </p:txBody>
      </p:sp>
      <p:sp>
        <p:nvSpPr>
          <p:cNvPr id="15" name="文本占位符 14"/>
          <p:cNvSpPr>
            <a:spLocks noGrp="1"/>
          </p:cNvSpPr>
          <p:nvPr>
            <p:ph type="body" sz="half" idx="24" hasCustomPrompt="1"/>
            <p:custDataLst>
              <p:tags r:id="rId4"/>
            </p:custDataLst>
          </p:nvPr>
        </p:nvSpPr>
        <p:spPr>
          <a:xfrm>
            <a:off x="880110" y="980440"/>
            <a:ext cx="5038090" cy="606425"/>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Clr>
                <a:srgbClr val="00A2FF"/>
              </a:buClr>
              <a:buSzPct val="90000"/>
              <a:buFont typeface="Wingdings" panose="05000000000000000000" charset="0"/>
              <a:buChar char=""/>
              <a:defRPr kumimoji="0" lang="zh-CN" altLang="en-US" sz="2800" b="1" i="0" u="none" strike="noStrike" kern="0" cap="none" spc="0" normalizeH="0" baseline="0" noProof="1" dirty="0">
                <a:ln>
                  <a:noFill/>
                </a:ln>
                <a:solidFill>
                  <a:schemeClr val="tx1">
                    <a:lumMod val="50000"/>
                  </a:schemeClr>
                </a:solidFill>
                <a:effectLst/>
                <a:uFillTx/>
                <a:latin typeface="Microsoft YaHei Bold" panose="020B0503020204020204" charset="-122"/>
                <a:ea typeface="Microsoft YaHei Bold" panose="020B0503020204020204" charset="-122"/>
                <a:cs typeface="Source Han Sans SC Medium" panose="020B0500000000000000" charset="-122"/>
                <a:sym typeface="+mn-ea"/>
              </a:defRPr>
            </a:lvl1pPr>
          </a:lstStyle>
          <a:p>
            <a:pPr lvl="0"/>
            <a:r>
              <a:rPr lang="en-US" altLang="zh-CN">
                <a:sym typeface="+mn-ea"/>
              </a:rPr>
              <a:t> </a:t>
            </a:r>
            <a:r>
              <a:rPr>
                <a:sym typeface="+mn-ea"/>
              </a:rPr>
              <a:t>单击此处编辑内文标题</a:t>
            </a:r>
          </a:p>
        </p:txBody>
      </p:sp>
      <p:sp>
        <p:nvSpPr>
          <p:cNvPr id="17" name="文本占位符 16"/>
          <p:cNvSpPr>
            <a:spLocks noGrp="1"/>
          </p:cNvSpPr>
          <p:nvPr>
            <p:ph type="body" sz="half" idx="25" hasCustomPrompt="1"/>
            <p:custDataLst>
              <p:tags r:id="rId5"/>
            </p:custDataLst>
          </p:nvPr>
        </p:nvSpPr>
        <p:spPr>
          <a:xfrm>
            <a:off x="133350" y="-123825"/>
            <a:ext cx="998855" cy="845820"/>
          </a:xfrm>
        </p:spPr>
        <p:txBody>
          <a:bodyPr vert="horz" lIns="101600" tIns="0" rIns="82550" bIns="0" rtlCol="0" anchor="ctr" anchorCtr="0">
            <a:noAutofit/>
          </a:bodyPr>
          <a:lstStyle>
            <a:lvl1pPr marL="0" marR="0" lvl="0" indent="0" algn="l" defTabSz="914400" rtl="0" eaLnBrk="1" fontAlgn="auto" latinLnBrk="0" hangingPunct="1">
              <a:lnSpc>
                <a:spcPct val="130000"/>
              </a:lnSpc>
              <a:spcBef>
                <a:spcPts val="0"/>
              </a:spcBef>
              <a:spcAft>
                <a:spcPts val="1000"/>
              </a:spcAft>
              <a:buFont typeface="Arial" panose="020B07060202020A0204" pitchFamily="34" charset="0"/>
              <a:buNone/>
              <a:defRPr kumimoji="0" lang="zh-CN" altLang="en-US" sz="4400" b="0" i="0" u="none" strike="noStrike" kern="0" cap="none" spc="0" normalizeH="0" baseline="0" noProof="1" dirty="0">
                <a:ln>
                  <a:noFill/>
                </a:ln>
                <a:solidFill>
                  <a:schemeClr val="bg1"/>
                </a:solidFill>
                <a:effectLst/>
                <a:uFillTx/>
                <a:latin typeface="Microsoft YaHei Regular" panose="020B0503020204020204" charset="-122"/>
                <a:ea typeface="Microsoft YaHei Regular" panose="020B0503020204020204" charset="-122"/>
                <a:cs typeface="Source Han Sans SC Medium" panose="020B0500000000000000" charset="-122"/>
                <a:sym typeface="+mn-ea"/>
              </a:defRPr>
            </a:lvl1pPr>
          </a:lstStyle>
          <a:p>
            <a:pPr lvl="0"/>
            <a:r>
              <a:rPr lang="en-US" altLang="zh-CN" dirty="0">
                <a:sym typeface="+mn-ea"/>
              </a:rPr>
              <a:t>02</a:t>
            </a:r>
          </a:p>
        </p:txBody>
      </p:sp>
      <p:pic>
        <p:nvPicPr>
          <p:cNvPr id="208" name="图像" descr="图像"/>
          <p:cNvPicPr>
            <a:picLocks noChangeAspect="1"/>
          </p:cNvPicPr>
          <p:nvPr userDrawn="1">
            <p:custDataLst>
              <p:tags r:id="rId6"/>
            </p:custDataLst>
          </p:nvPr>
        </p:nvPicPr>
        <p:blipFill>
          <a:blip r:embed="rId9"/>
          <a:stretch>
            <a:fillRect/>
          </a:stretch>
        </p:blipFill>
        <p:spPr>
          <a:xfrm>
            <a:off x="10547281" y="121625"/>
            <a:ext cx="1369270" cy="457217"/>
          </a:xfrm>
          <a:prstGeom prst="rect">
            <a:avLst/>
          </a:prstGeom>
          <a:ln w="12700">
            <a:miter lim="400000"/>
            <a:headEnd/>
            <a:tailEnd/>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2" name="图片 1" descr="资源 11@4x-100"/>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35" y="-73025"/>
            <a:ext cx="12192000" cy="6931025"/>
          </a:xfrm>
          <a:prstGeom prst="rect">
            <a:avLst/>
          </a:prstGeom>
        </p:spPr>
      </p:pic>
      <p:sp>
        <p:nvSpPr>
          <p:cNvPr id="24" name="正文级别 1…"/>
          <p:cNvSpPr txBox="1">
            <a:spLocks noGrp="1"/>
          </p:cNvSpPr>
          <p:nvPr>
            <p:ph type="body" sz="quarter" idx="22" hasCustomPrompt="1"/>
            <p:custDataLst>
              <p:tags r:id="rId1"/>
            </p:custDataLst>
          </p:nvPr>
        </p:nvSpPr>
        <p:spPr>
          <a:xfrm>
            <a:off x="2411730" y="2677795"/>
            <a:ext cx="7379970" cy="758825"/>
          </a:xfrm>
          <a:prstGeom prst="rect">
            <a:avLst/>
          </a:prstGeom>
        </p:spPr>
        <p:txBody>
          <a:bodyPr>
            <a:noAutofit/>
          </a:bodyPr>
          <a:lstStyle>
            <a:lvl1pPr marL="0" indent="0" algn="ctr" defTabSz="825500">
              <a:lnSpc>
                <a:spcPct val="100000"/>
              </a:lnSpc>
              <a:spcBef>
                <a:spcPct val="0"/>
              </a:spcBef>
              <a:buSzTx/>
              <a:buNone/>
              <a:defRPr kumimoji="0" sz="4800" b="1" i="0" u="none" strike="noStrike" kern="0" cap="none" spc="300" normalizeH="0" baseline="0" noProof="1">
                <a:ln>
                  <a:noFill/>
                </a:ln>
                <a:solidFill>
                  <a:srgbClr val="FFFFFF"/>
                </a:solidFill>
                <a:effectLst/>
                <a:uFillTx/>
                <a:latin typeface="Songti SC Bold" panose="02010800040101010101" charset="-122"/>
                <a:ea typeface="Songti SC Bold" panose="02010800040101010101" charset="-122"/>
                <a:cs typeface="Source Han Sans SC Medium" panose="020B0500000000000000" charset="-122"/>
              </a:defRPr>
            </a:lvl1pPr>
            <a:lvl2pPr marL="0" indent="228600" defTabSz="825500">
              <a:lnSpc>
                <a:spcPct val="100000"/>
              </a:lnSpc>
              <a:spcBef>
                <a:spcPct val="0"/>
              </a:spcBef>
              <a:buSzTx/>
              <a:buNone/>
              <a:defRPr sz="2750" b="1"/>
            </a:lvl2pPr>
            <a:lvl3pPr marL="0" indent="457200" defTabSz="825500">
              <a:lnSpc>
                <a:spcPct val="100000"/>
              </a:lnSpc>
              <a:spcBef>
                <a:spcPct val="0"/>
              </a:spcBef>
              <a:buSzTx/>
              <a:buNone/>
              <a:defRPr sz="2750" b="1"/>
            </a:lvl3pPr>
            <a:lvl4pPr marL="0" indent="685800" defTabSz="825500">
              <a:lnSpc>
                <a:spcPct val="100000"/>
              </a:lnSpc>
              <a:spcBef>
                <a:spcPct val="0"/>
              </a:spcBef>
              <a:buSzTx/>
              <a:buNone/>
              <a:defRPr sz="2750" b="1"/>
            </a:lvl4pPr>
            <a:lvl5pPr marL="0" indent="914400" defTabSz="825500">
              <a:lnSpc>
                <a:spcPct val="100000"/>
              </a:lnSpc>
              <a:spcBef>
                <a:spcPct val="0"/>
              </a:spcBef>
              <a:buSzTx/>
              <a:buNone/>
              <a:defRPr sz="2750" b="1"/>
            </a:lvl5pPr>
          </a:lstStyle>
          <a:p>
            <a:r>
              <a:rPr lang="zh-CN"/>
              <a:t>感谢</a:t>
            </a:r>
          </a:p>
        </p:txBody>
      </p:sp>
      <p:pic>
        <p:nvPicPr>
          <p:cNvPr id="156" name="图像" descr="图像"/>
          <p:cNvPicPr>
            <a:picLocks noChangeAspect="1"/>
          </p:cNvPicPr>
          <p:nvPr userDrawn="1">
            <p:custDataLst>
              <p:tags r:id="rId2"/>
            </p:custDataLst>
          </p:nvPr>
        </p:nvPicPr>
        <p:blipFill>
          <a:blip r:embed="rId6"/>
          <a:stretch>
            <a:fillRect/>
          </a:stretch>
        </p:blipFill>
        <p:spPr>
          <a:xfrm>
            <a:off x="5079168" y="357536"/>
            <a:ext cx="2045095" cy="682885"/>
          </a:xfrm>
          <a:prstGeom prst="rect">
            <a:avLst/>
          </a:prstGeom>
          <a:ln w="12700">
            <a:miter lim="400000"/>
            <a:headEnd/>
            <a:tailEnd/>
          </a:ln>
        </p:spPr>
      </p:pic>
      <p:sp>
        <p:nvSpPr>
          <p:cNvPr id="7" name="演示文稿标题">
            <a:extLst>
              <a:ext uri="{FF2B5EF4-FFF2-40B4-BE49-F238E27FC236}">
                <a16:creationId xmlns:a16="http://schemas.microsoft.com/office/drawing/2014/main" id="{3C676813-31E9-437A-BA1F-F7F0B8D9A052}"/>
              </a:ext>
            </a:extLst>
          </p:cNvPr>
          <p:cNvSpPr txBox="1">
            <a:spLocks noGrp="1"/>
          </p:cNvSpPr>
          <p:nvPr>
            <p:ph type="title" hasCustomPrompt="1"/>
            <p:custDataLst>
              <p:tags r:id="rId3"/>
            </p:custDataLst>
          </p:nvPr>
        </p:nvSpPr>
        <p:spPr>
          <a:xfrm>
            <a:off x="688975" y="893789"/>
            <a:ext cx="10775144" cy="1576705"/>
          </a:xfrm>
          <a:prstGeom prst="rect">
            <a:avLst/>
          </a:prstGeom>
        </p:spPr>
        <p:txBody>
          <a:bodyPr anchor="b">
            <a:noAutofit/>
          </a:bodyPr>
          <a:lstStyle>
            <a:lvl1pPr marL="0" marR="0" lvl="0" algn="ctr" defTabSz="2438400" rtl="0" eaLnBrk="1" fontAlgn="auto" latinLnBrk="0" hangingPunct="0">
              <a:lnSpc>
                <a:spcPct val="100000"/>
              </a:lnSpc>
              <a:spcBef>
                <a:spcPts val="0"/>
              </a:spcBef>
              <a:spcAft>
                <a:spcPts val="0"/>
              </a:spcAft>
              <a:buClrTx/>
              <a:buSzTx/>
              <a:buFontTx/>
              <a:buNone/>
              <a:defRPr kumimoji="0" sz="6600" b="1" i="0" u="none" strike="noStrike" kern="0" cap="none" spc="300" normalizeH="0" baseline="0" noProof="1">
                <a:ln>
                  <a:noFill/>
                </a:ln>
                <a:solidFill>
                  <a:srgbClr val="FFFFFF"/>
                </a:solidFill>
                <a:effectLst/>
                <a:uFillTx/>
                <a:latin typeface="Microsoft YaHei Bold" panose="020B0503020204020204" charset="-122"/>
                <a:ea typeface="Microsoft YaHei Bold" panose="020B0503020204020204" charset="-122"/>
                <a:cs typeface="Source Han Sans SC" panose="020B0500000000000000" charset="-122"/>
              </a:defRPr>
            </a:lvl1pPr>
          </a:lstStyle>
          <a:p>
            <a:r>
              <a:rPr lang="en-US" dirty="0"/>
              <a:t>THANKS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2023/12/27</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7060202020A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60202020A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60202020A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60202020A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60202020A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60202020A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60202020A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60202020A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60202020A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2023/12/27</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7060202020A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60202020A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60202020A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60202020A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60202020A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60202020A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60202020A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60202020A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60202020A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22"/>
          </p:nvPr>
        </p:nvSpPr>
        <p:spPr/>
        <p:txBody>
          <a:bodyPr/>
          <a:lstStyle/>
          <a:p>
            <a:endParaRPr lang="zh-CN" altLang="en-US"/>
          </a:p>
        </p:txBody>
      </p:sp>
      <p:sp>
        <p:nvSpPr>
          <p:cNvPr id="3" name="文本占位符 2"/>
          <p:cNvSpPr>
            <a:spLocks noGrp="1"/>
          </p:cNvSpPr>
          <p:nvPr>
            <p:ph type="body" sz="quarter" idx="23"/>
          </p:nvPr>
        </p:nvSpPr>
        <p:spPr/>
        <p:txBody>
          <a:bodyPr/>
          <a:lstStyle/>
          <a:p>
            <a:endParaRPr lang="zh-CN" altLang="en-US" dirty="0"/>
          </a:p>
        </p:txBody>
      </p:sp>
      <p:sp>
        <p:nvSpPr>
          <p:cNvPr id="4" name="标题 3"/>
          <p:cNvSpPr>
            <a:spLocks noGrp="1"/>
          </p:cNvSpPr>
          <p:nvPr>
            <p:ph type="title"/>
          </p:nvPr>
        </p:nvSpPr>
        <p:spPr/>
        <p:txBody>
          <a:bodyPr/>
          <a:lstStyle/>
          <a:p>
            <a:endParaRPr lang="zh-CN"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433955" y="1391920"/>
            <a:ext cx="579120" cy="460375"/>
          </a:xfrm>
          <a:prstGeom prst="rect">
            <a:avLst/>
          </a:prstGeom>
          <a:noFill/>
        </p:spPr>
        <p:txBody>
          <a:bodyPr wrap="none" rtlCol="0" anchor="t">
            <a:spAutoFit/>
          </a:bodyPr>
          <a:lstStyle/>
          <a:p>
            <a:r>
              <a:rPr lang="en-US" altLang="zh-CN" sz="2400" b="1" spc="80" dirty="0">
                <a:solidFill>
                  <a:srgbClr val="3D006F"/>
                </a:solidFill>
                <a:uFillTx/>
                <a:latin typeface="Microsoft YaHei Bold" panose="020B0503020204020204" charset="-122"/>
                <a:ea typeface="Microsoft YaHei Bold" panose="020B0503020204020204" charset="-122"/>
                <a:sym typeface="+mn-ea"/>
              </a:rPr>
              <a:t>01</a:t>
            </a:r>
          </a:p>
        </p:txBody>
      </p:sp>
      <p:sp>
        <p:nvSpPr>
          <p:cNvPr id="6" name="文本框 5"/>
          <p:cNvSpPr txBox="1"/>
          <p:nvPr/>
        </p:nvSpPr>
        <p:spPr>
          <a:xfrm>
            <a:off x="2939415" y="1412875"/>
            <a:ext cx="1097280" cy="368300"/>
          </a:xfrm>
          <a:prstGeom prst="rect">
            <a:avLst/>
          </a:prstGeom>
          <a:noFill/>
        </p:spPr>
        <p:txBody>
          <a:bodyPr wrap="none" rtlCol="0" anchor="t">
            <a:spAutoFit/>
          </a:bodyPr>
          <a:lstStyle/>
          <a:p>
            <a:r>
              <a:rPr lang="zh-CN" altLang="en-US" b="1">
                <a:solidFill>
                  <a:srgbClr val="3D006F"/>
                </a:solidFill>
                <a:uFillTx/>
                <a:latin typeface="Microsoft YaHei Bold" panose="020B0503020204020204" charset="-122"/>
                <a:ea typeface="Microsoft YaHei Bold" panose="020B0503020204020204" charset="-122"/>
                <a:sym typeface="+mn-ea"/>
              </a:rPr>
              <a:t>相关内容</a:t>
            </a:r>
          </a:p>
        </p:txBody>
      </p:sp>
      <p:sp>
        <p:nvSpPr>
          <p:cNvPr id="7" name="文本框 6"/>
          <p:cNvSpPr txBox="1"/>
          <p:nvPr/>
        </p:nvSpPr>
        <p:spPr>
          <a:xfrm>
            <a:off x="2939415" y="1790700"/>
            <a:ext cx="4373880" cy="462915"/>
          </a:xfrm>
          <a:prstGeom prst="rect">
            <a:avLst/>
          </a:prstGeom>
          <a:noFill/>
        </p:spPr>
        <p:txBody>
          <a:bodyPr wrap="none" rtlCol="0" anchor="t">
            <a:spAutoFit/>
          </a:bodyPr>
          <a:lstStyle/>
          <a:p>
            <a:pPr algn="l">
              <a:lnSpc>
                <a:spcPct val="110000"/>
              </a:lnSpc>
              <a:spcBef>
                <a:spcPts val="0"/>
              </a:spcBef>
              <a:spcAft>
                <a:spcPts val="0"/>
              </a:spcAft>
            </a:pPr>
            <a:r>
              <a:rPr lang="zh-CN" altLang="en-US" sz="1100">
                <a:solidFill>
                  <a:srgbClr val="3D006F"/>
                </a:solidFill>
                <a:uFillTx/>
                <a:latin typeface="Microsoft YaHei Regular" panose="020B0503020204020204" charset="-122"/>
                <a:ea typeface="Microsoft YaHei Regular" panose="020B0503020204020204" charset="-122"/>
                <a:sym typeface="+mn-ea"/>
              </a:rPr>
              <a:t>根据相关内容进行填写根据相关内容进行填写根据相关内容进行填写</a:t>
            </a:r>
          </a:p>
          <a:p>
            <a:pPr algn="l">
              <a:lnSpc>
                <a:spcPct val="110000"/>
              </a:lnSpc>
              <a:spcBef>
                <a:spcPts val="0"/>
              </a:spcBef>
              <a:spcAft>
                <a:spcPts val="0"/>
              </a:spcAft>
            </a:pPr>
            <a:r>
              <a:rPr lang="zh-CN" altLang="en-US" sz="1100">
                <a:solidFill>
                  <a:srgbClr val="3D006F"/>
                </a:solidFill>
                <a:uFillTx/>
                <a:latin typeface="Microsoft YaHei Regular" panose="020B0503020204020204" charset="-122"/>
                <a:ea typeface="Microsoft YaHei Regular" panose="020B0503020204020204" charset="-122"/>
                <a:sym typeface="+mn-ea"/>
              </a:rPr>
              <a:t>根据相关内容进行填写根据相关内容进行填写</a:t>
            </a:r>
          </a:p>
        </p:txBody>
      </p:sp>
      <p:sp>
        <p:nvSpPr>
          <p:cNvPr id="14" name="文本框 13"/>
          <p:cNvSpPr txBox="1"/>
          <p:nvPr/>
        </p:nvSpPr>
        <p:spPr>
          <a:xfrm>
            <a:off x="2422525" y="2344420"/>
            <a:ext cx="579120" cy="460375"/>
          </a:xfrm>
          <a:prstGeom prst="rect">
            <a:avLst/>
          </a:prstGeom>
          <a:noFill/>
        </p:spPr>
        <p:txBody>
          <a:bodyPr wrap="none" rtlCol="0" anchor="t">
            <a:spAutoFit/>
          </a:bodyPr>
          <a:lstStyle/>
          <a:p>
            <a:r>
              <a:rPr lang="en-US" altLang="zh-CN" sz="2400" b="1" spc="80">
                <a:solidFill>
                  <a:srgbClr val="3D006F"/>
                </a:solidFill>
                <a:uFillTx/>
                <a:latin typeface="Microsoft YaHei Bold" panose="020B0503020204020204" charset="-122"/>
                <a:ea typeface="Microsoft YaHei Bold" panose="020B0503020204020204" charset="-122"/>
                <a:sym typeface="+mn-ea"/>
              </a:rPr>
              <a:t>02</a:t>
            </a:r>
          </a:p>
        </p:txBody>
      </p:sp>
      <p:sp>
        <p:nvSpPr>
          <p:cNvPr id="15" name="文本框 14"/>
          <p:cNvSpPr txBox="1"/>
          <p:nvPr/>
        </p:nvSpPr>
        <p:spPr>
          <a:xfrm>
            <a:off x="2927985" y="2365375"/>
            <a:ext cx="1097280" cy="368300"/>
          </a:xfrm>
          <a:prstGeom prst="rect">
            <a:avLst/>
          </a:prstGeom>
          <a:noFill/>
        </p:spPr>
        <p:txBody>
          <a:bodyPr wrap="none" rtlCol="0" anchor="t">
            <a:spAutoFit/>
          </a:bodyPr>
          <a:lstStyle/>
          <a:p>
            <a:r>
              <a:rPr lang="zh-CN" altLang="en-US" b="1">
                <a:solidFill>
                  <a:srgbClr val="3D006F"/>
                </a:solidFill>
                <a:uFillTx/>
                <a:latin typeface="Microsoft YaHei Bold" panose="020B0503020204020204" charset="-122"/>
                <a:ea typeface="Microsoft YaHei Bold" panose="020B0503020204020204" charset="-122"/>
                <a:sym typeface="+mn-ea"/>
              </a:rPr>
              <a:t>相关内容</a:t>
            </a:r>
          </a:p>
        </p:txBody>
      </p:sp>
      <p:sp>
        <p:nvSpPr>
          <p:cNvPr id="16" name="文本框 15"/>
          <p:cNvSpPr txBox="1"/>
          <p:nvPr/>
        </p:nvSpPr>
        <p:spPr>
          <a:xfrm>
            <a:off x="2927985" y="2743200"/>
            <a:ext cx="4373880" cy="462915"/>
          </a:xfrm>
          <a:prstGeom prst="rect">
            <a:avLst/>
          </a:prstGeom>
          <a:noFill/>
        </p:spPr>
        <p:txBody>
          <a:bodyPr wrap="none" rtlCol="0" anchor="t">
            <a:spAutoFit/>
          </a:bodyPr>
          <a:lstStyle/>
          <a:p>
            <a:pPr algn="l">
              <a:lnSpc>
                <a:spcPct val="110000"/>
              </a:lnSpc>
              <a:spcBef>
                <a:spcPts val="0"/>
              </a:spcBef>
              <a:spcAft>
                <a:spcPts val="0"/>
              </a:spcAft>
            </a:pPr>
            <a:r>
              <a:rPr lang="zh-CN" altLang="en-US" sz="1100">
                <a:solidFill>
                  <a:srgbClr val="3D006F"/>
                </a:solidFill>
                <a:uFillTx/>
                <a:latin typeface="Microsoft YaHei Regular" panose="020B0503020204020204" charset="-122"/>
                <a:ea typeface="Microsoft YaHei Regular" panose="020B0503020204020204" charset="-122"/>
                <a:sym typeface="+mn-ea"/>
              </a:rPr>
              <a:t>根据相关内容进行填写根据相关内容进行填写根据相关内容进行填写</a:t>
            </a:r>
          </a:p>
          <a:p>
            <a:pPr algn="l">
              <a:lnSpc>
                <a:spcPct val="110000"/>
              </a:lnSpc>
              <a:spcBef>
                <a:spcPts val="0"/>
              </a:spcBef>
              <a:spcAft>
                <a:spcPts val="0"/>
              </a:spcAft>
            </a:pPr>
            <a:r>
              <a:rPr lang="zh-CN" altLang="en-US" sz="1100">
                <a:solidFill>
                  <a:srgbClr val="3D006F"/>
                </a:solidFill>
                <a:uFillTx/>
                <a:latin typeface="Microsoft YaHei Regular" panose="020B0503020204020204" charset="-122"/>
                <a:ea typeface="Microsoft YaHei Regular" panose="020B0503020204020204" charset="-122"/>
                <a:sym typeface="+mn-ea"/>
              </a:rPr>
              <a:t>根据相关内容进行填写根据相关内容进行填写</a:t>
            </a:r>
          </a:p>
        </p:txBody>
      </p:sp>
      <p:sp>
        <p:nvSpPr>
          <p:cNvPr id="17" name="文本框 16"/>
          <p:cNvSpPr txBox="1"/>
          <p:nvPr/>
        </p:nvSpPr>
        <p:spPr>
          <a:xfrm>
            <a:off x="2422525" y="3305810"/>
            <a:ext cx="579120" cy="460375"/>
          </a:xfrm>
          <a:prstGeom prst="rect">
            <a:avLst/>
          </a:prstGeom>
          <a:noFill/>
        </p:spPr>
        <p:txBody>
          <a:bodyPr wrap="none" rtlCol="0" anchor="t">
            <a:spAutoFit/>
          </a:bodyPr>
          <a:lstStyle/>
          <a:p>
            <a:r>
              <a:rPr lang="en-US" altLang="zh-CN" sz="2400" b="1" spc="80">
                <a:solidFill>
                  <a:srgbClr val="3D006F"/>
                </a:solidFill>
                <a:uFillTx/>
                <a:latin typeface="Microsoft YaHei Bold" panose="020B0503020204020204" charset="-122"/>
                <a:ea typeface="Microsoft YaHei Bold" panose="020B0503020204020204" charset="-122"/>
                <a:sym typeface="+mn-ea"/>
              </a:rPr>
              <a:t>03</a:t>
            </a:r>
          </a:p>
        </p:txBody>
      </p:sp>
      <p:sp>
        <p:nvSpPr>
          <p:cNvPr id="18" name="文本框 17"/>
          <p:cNvSpPr txBox="1"/>
          <p:nvPr/>
        </p:nvSpPr>
        <p:spPr>
          <a:xfrm>
            <a:off x="2927985" y="3326765"/>
            <a:ext cx="1097280" cy="368300"/>
          </a:xfrm>
          <a:prstGeom prst="rect">
            <a:avLst/>
          </a:prstGeom>
          <a:noFill/>
        </p:spPr>
        <p:txBody>
          <a:bodyPr wrap="none" rtlCol="0" anchor="t">
            <a:spAutoFit/>
          </a:bodyPr>
          <a:lstStyle/>
          <a:p>
            <a:r>
              <a:rPr lang="zh-CN" altLang="en-US" b="1">
                <a:solidFill>
                  <a:srgbClr val="3D006F"/>
                </a:solidFill>
                <a:uFillTx/>
                <a:latin typeface="Microsoft YaHei Bold" panose="020B0503020204020204" charset="-122"/>
                <a:ea typeface="Microsoft YaHei Bold" panose="020B0503020204020204" charset="-122"/>
                <a:sym typeface="+mn-ea"/>
              </a:rPr>
              <a:t>相关内容</a:t>
            </a:r>
          </a:p>
        </p:txBody>
      </p:sp>
      <p:sp>
        <p:nvSpPr>
          <p:cNvPr id="19" name="文本框 18"/>
          <p:cNvSpPr txBox="1"/>
          <p:nvPr/>
        </p:nvSpPr>
        <p:spPr>
          <a:xfrm>
            <a:off x="2927985" y="3704590"/>
            <a:ext cx="4373880" cy="462915"/>
          </a:xfrm>
          <a:prstGeom prst="rect">
            <a:avLst/>
          </a:prstGeom>
          <a:noFill/>
        </p:spPr>
        <p:txBody>
          <a:bodyPr wrap="none" rtlCol="0" anchor="t">
            <a:spAutoFit/>
          </a:bodyPr>
          <a:lstStyle/>
          <a:p>
            <a:pPr algn="l">
              <a:lnSpc>
                <a:spcPct val="110000"/>
              </a:lnSpc>
              <a:spcBef>
                <a:spcPts val="0"/>
              </a:spcBef>
              <a:spcAft>
                <a:spcPts val="0"/>
              </a:spcAft>
            </a:pPr>
            <a:r>
              <a:rPr lang="zh-CN" altLang="en-US" sz="1100">
                <a:solidFill>
                  <a:srgbClr val="3D006F"/>
                </a:solidFill>
                <a:uFillTx/>
                <a:latin typeface="Microsoft YaHei Regular" panose="020B0503020204020204" charset="-122"/>
                <a:ea typeface="Microsoft YaHei Regular" panose="020B0503020204020204" charset="-122"/>
                <a:sym typeface="+mn-ea"/>
              </a:rPr>
              <a:t>根据相关内容进行填写根据相关内容进行填写根据相关内容进行填写</a:t>
            </a:r>
          </a:p>
          <a:p>
            <a:pPr algn="l">
              <a:lnSpc>
                <a:spcPct val="110000"/>
              </a:lnSpc>
              <a:spcBef>
                <a:spcPts val="0"/>
              </a:spcBef>
              <a:spcAft>
                <a:spcPts val="0"/>
              </a:spcAft>
            </a:pPr>
            <a:r>
              <a:rPr lang="zh-CN" altLang="en-US" sz="1100">
                <a:solidFill>
                  <a:srgbClr val="3D006F"/>
                </a:solidFill>
                <a:uFillTx/>
                <a:latin typeface="Microsoft YaHei Regular" panose="020B0503020204020204" charset="-122"/>
                <a:ea typeface="Microsoft YaHei Regular" panose="020B0503020204020204" charset="-122"/>
                <a:sym typeface="+mn-ea"/>
              </a:rPr>
              <a:t>根据相关内容进行填写根据相关内容进行填写</a:t>
            </a:r>
          </a:p>
        </p:txBody>
      </p:sp>
      <p:sp>
        <p:nvSpPr>
          <p:cNvPr id="20" name="文本框 19"/>
          <p:cNvSpPr txBox="1"/>
          <p:nvPr/>
        </p:nvSpPr>
        <p:spPr>
          <a:xfrm>
            <a:off x="2422525" y="4261485"/>
            <a:ext cx="579120" cy="460375"/>
          </a:xfrm>
          <a:prstGeom prst="rect">
            <a:avLst/>
          </a:prstGeom>
          <a:noFill/>
        </p:spPr>
        <p:txBody>
          <a:bodyPr wrap="none" rtlCol="0" anchor="t">
            <a:spAutoFit/>
          </a:bodyPr>
          <a:lstStyle/>
          <a:p>
            <a:r>
              <a:rPr lang="en-US" altLang="zh-CN" sz="2400" b="1" spc="80">
                <a:solidFill>
                  <a:srgbClr val="3D006F"/>
                </a:solidFill>
                <a:uFillTx/>
                <a:latin typeface="Microsoft YaHei Bold" panose="020B0503020204020204" charset="-122"/>
                <a:ea typeface="Microsoft YaHei Bold" panose="020B0503020204020204" charset="-122"/>
                <a:sym typeface="+mn-ea"/>
              </a:rPr>
              <a:t>04</a:t>
            </a:r>
          </a:p>
        </p:txBody>
      </p:sp>
      <p:sp>
        <p:nvSpPr>
          <p:cNvPr id="21" name="文本框 20"/>
          <p:cNvSpPr txBox="1"/>
          <p:nvPr/>
        </p:nvSpPr>
        <p:spPr>
          <a:xfrm>
            <a:off x="2927985" y="4282440"/>
            <a:ext cx="1097280" cy="368300"/>
          </a:xfrm>
          <a:prstGeom prst="rect">
            <a:avLst/>
          </a:prstGeom>
          <a:noFill/>
        </p:spPr>
        <p:txBody>
          <a:bodyPr wrap="none" rtlCol="0" anchor="t">
            <a:spAutoFit/>
          </a:bodyPr>
          <a:lstStyle/>
          <a:p>
            <a:r>
              <a:rPr lang="zh-CN" altLang="en-US" b="1">
                <a:solidFill>
                  <a:srgbClr val="3D006F"/>
                </a:solidFill>
                <a:uFillTx/>
                <a:latin typeface="Microsoft YaHei Bold" panose="020B0503020204020204" charset="-122"/>
                <a:ea typeface="Microsoft YaHei Bold" panose="020B0503020204020204" charset="-122"/>
                <a:sym typeface="+mn-ea"/>
              </a:rPr>
              <a:t>相关内容</a:t>
            </a:r>
          </a:p>
        </p:txBody>
      </p:sp>
      <p:sp>
        <p:nvSpPr>
          <p:cNvPr id="22" name="文本框 21"/>
          <p:cNvSpPr txBox="1"/>
          <p:nvPr/>
        </p:nvSpPr>
        <p:spPr>
          <a:xfrm>
            <a:off x="2927985" y="4660265"/>
            <a:ext cx="4373880" cy="462915"/>
          </a:xfrm>
          <a:prstGeom prst="rect">
            <a:avLst/>
          </a:prstGeom>
          <a:noFill/>
        </p:spPr>
        <p:txBody>
          <a:bodyPr wrap="none" rtlCol="0" anchor="t">
            <a:spAutoFit/>
          </a:bodyPr>
          <a:lstStyle/>
          <a:p>
            <a:pPr algn="l">
              <a:lnSpc>
                <a:spcPct val="110000"/>
              </a:lnSpc>
              <a:spcBef>
                <a:spcPts val="0"/>
              </a:spcBef>
              <a:spcAft>
                <a:spcPts val="0"/>
              </a:spcAft>
            </a:pPr>
            <a:r>
              <a:rPr lang="zh-CN" altLang="en-US" sz="1100">
                <a:solidFill>
                  <a:srgbClr val="3D006F"/>
                </a:solidFill>
                <a:uFillTx/>
                <a:latin typeface="Microsoft YaHei Regular" panose="020B0503020204020204" charset="-122"/>
                <a:ea typeface="Microsoft YaHei Regular" panose="020B0503020204020204" charset="-122"/>
                <a:sym typeface="+mn-ea"/>
              </a:rPr>
              <a:t>根据相关内容进行填写根据相关内容进行填写根据相关内容进行填写</a:t>
            </a:r>
          </a:p>
          <a:p>
            <a:pPr algn="l">
              <a:lnSpc>
                <a:spcPct val="110000"/>
              </a:lnSpc>
              <a:spcBef>
                <a:spcPts val="0"/>
              </a:spcBef>
              <a:spcAft>
                <a:spcPts val="0"/>
              </a:spcAft>
            </a:pPr>
            <a:r>
              <a:rPr lang="zh-CN" altLang="en-US" sz="1100">
                <a:solidFill>
                  <a:srgbClr val="3D006F"/>
                </a:solidFill>
                <a:uFillTx/>
                <a:latin typeface="Microsoft YaHei Regular" panose="020B0503020204020204" charset="-122"/>
                <a:ea typeface="Microsoft YaHei Regular" panose="020B0503020204020204" charset="-122"/>
                <a:sym typeface="+mn-ea"/>
              </a:rPr>
              <a:t>根据相关内容进行填写根据相关内容进行填写</a:t>
            </a:r>
          </a:p>
        </p:txBody>
      </p:sp>
      <p:sp>
        <p:nvSpPr>
          <p:cNvPr id="23" name="文本框 22"/>
          <p:cNvSpPr txBox="1"/>
          <p:nvPr/>
        </p:nvSpPr>
        <p:spPr>
          <a:xfrm>
            <a:off x="2422525" y="5215255"/>
            <a:ext cx="579120" cy="460375"/>
          </a:xfrm>
          <a:prstGeom prst="rect">
            <a:avLst/>
          </a:prstGeom>
          <a:noFill/>
        </p:spPr>
        <p:txBody>
          <a:bodyPr wrap="none" rtlCol="0" anchor="t">
            <a:spAutoFit/>
          </a:bodyPr>
          <a:lstStyle/>
          <a:p>
            <a:r>
              <a:rPr lang="en-US" altLang="zh-CN" sz="2400" b="1" spc="80">
                <a:solidFill>
                  <a:srgbClr val="3D006F"/>
                </a:solidFill>
                <a:uFillTx/>
                <a:latin typeface="Microsoft YaHei Bold" panose="020B0503020204020204" charset="-122"/>
                <a:ea typeface="Microsoft YaHei Bold" panose="020B0503020204020204" charset="-122"/>
                <a:sym typeface="+mn-ea"/>
              </a:rPr>
              <a:t>05</a:t>
            </a:r>
          </a:p>
        </p:txBody>
      </p:sp>
      <p:sp>
        <p:nvSpPr>
          <p:cNvPr id="24" name="文本框 23"/>
          <p:cNvSpPr txBox="1"/>
          <p:nvPr/>
        </p:nvSpPr>
        <p:spPr>
          <a:xfrm>
            <a:off x="2927985" y="5236210"/>
            <a:ext cx="1097280" cy="368300"/>
          </a:xfrm>
          <a:prstGeom prst="rect">
            <a:avLst/>
          </a:prstGeom>
          <a:noFill/>
        </p:spPr>
        <p:txBody>
          <a:bodyPr wrap="none" rtlCol="0" anchor="t">
            <a:spAutoFit/>
          </a:bodyPr>
          <a:lstStyle/>
          <a:p>
            <a:r>
              <a:rPr lang="zh-CN" altLang="en-US" b="1">
                <a:solidFill>
                  <a:srgbClr val="3D006F"/>
                </a:solidFill>
                <a:uFillTx/>
                <a:latin typeface="Microsoft YaHei Bold" panose="020B0503020204020204" charset="-122"/>
                <a:ea typeface="Microsoft YaHei Bold" panose="020B0503020204020204" charset="-122"/>
                <a:sym typeface="+mn-ea"/>
              </a:rPr>
              <a:t>相关内容</a:t>
            </a:r>
          </a:p>
        </p:txBody>
      </p:sp>
      <p:sp>
        <p:nvSpPr>
          <p:cNvPr id="25" name="文本框 24"/>
          <p:cNvSpPr txBox="1"/>
          <p:nvPr/>
        </p:nvSpPr>
        <p:spPr>
          <a:xfrm>
            <a:off x="2927985" y="5614035"/>
            <a:ext cx="4373880" cy="462915"/>
          </a:xfrm>
          <a:prstGeom prst="rect">
            <a:avLst/>
          </a:prstGeom>
          <a:noFill/>
        </p:spPr>
        <p:txBody>
          <a:bodyPr wrap="none" rtlCol="0" anchor="t">
            <a:spAutoFit/>
          </a:bodyPr>
          <a:lstStyle/>
          <a:p>
            <a:pPr algn="l">
              <a:lnSpc>
                <a:spcPct val="110000"/>
              </a:lnSpc>
              <a:spcBef>
                <a:spcPts val="0"/>
              </a:spcBef>
              <a:spcAft>
                <a:spcPts val="0"/>
              </a:spcAft>
            </a:pPr>
            <a:r>
              <a:rPr lang="zh-CN" altLang="en-US" sz="1100">
                <a:solidFill>
                  <a:srgbClr val="3D006F"/>
                </a:solidFill>
                <a:uFillTx/>
                <a:latin typeface="Microsoft YaHei Regular" panose="020B0503020204020204" charset="-122"/>
                <a:ea typeface="Microsoft YaHei Regular" panose="020B0503020204020204" charset="-122"/>
                <a:sym typeface="+mn-ea"/>
              </a:rPr>
              <a:t>根据相关内容进行填写根据相关内容进行填写根据相关内容进行填写</a:t>
            </a:r>
          </a:p>
          <a:p>
            <a:pPr algn="l">
              <a:lnSpc>
                <a:spcPct val="110000"/>
              </a:lnSpc>
              <a:spcBef>
                <a:spcPts val="0"/>
              </a:spcBef>
              <a:spcAft>
                <a:spcPts val="0"/>
              </a:spcAft>
            </a:pPr>
            <a:r>
              <a:rPr lang="zh-CN" altLang="en-US" sz="1100">
                <a:solidFill>
                  <a:srgbClr val="3D006F"/>
                </a:solidFill>
                <a:uFillTx/>
                <a:latin typeface="Microsoft YaHei Regular" panose="020B0503020204020204" charset="-122"/>
                <a:ea typeface="Microsoft YaHei Regular" panose="020B0503020204020204" charset="-122"/>
                <a:sym typeface="+mn-ea"/>
              </a:rPr>
              <a:t>根据相关内容进行填写根据相关内容进行填写</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841B-2292-403F-ADA1-C90BD017DF60}"/>
              </a:ext>
            </a:extLst>
          </p:cNvPr>
          <p:cNvSpPr>
            <a:spLocks noGrp="1"/>
          </p:cNvSpPr>
          <p:nvPr>
            <p:ph type="title"/>
          </p:nvPr>
        </p:nvSpPr>
        <p:spPr/>
        <p:txBody>
          <a:bodyPr/>
          <a:lstStyle/>
          <a:p>
            <a:endParaRPr lang="zh-CN" altLang="en-US" dirty="0"/>
          </a:p>
        </p:txBody>
      </p:sp>
      <p:sp>
        <p:nvSpPr>
          <p:cNvPr id="3" name="文本占位符 2">
            <a:extLst>
              <a:ext uri="{FF2B5EF4-FFF2-40B4-BE49-F238E27FC236}">
                <a16:creationId xmlns:a16="http://schemas.microsoft.com/office/drawing/2014/main" id="{9FB8B812-CA86-4152-A529-89BDE0C4D302}"/>
              </a:ext>
            </a:extLst>
          </p:cNvPr>
          <p:cNvSpPr>
            <a:spLocks noGrp="1"/>
          </p:cNvSpPr>
          <p:nvPr>
            <p:ph type="body" idx="1"/>
          </p:nvPr>
        </p:nvSpPr>
        <p:spPr/>
        <p:txBody>
          <a:bodyPr/>
          <a:lstStyle/>
          <a:p>
            <a:endParaRPr lang="zh-CN" altLang="en-US" dirty="0"/>
          </a:p>
        </p:txBody>
      </p:sp>
      <p:sp>
        <p:nvSpPr>
          <p:cNvPr id="4" name="文本占位符 3">
            <a:extLst>
              <a:ext uri="{FF2B5EF4-FFF2-40B4-BE49-F238E27FC236}">
                <a16:creationId xmlns:a16="http://schemas.microsoft.com/office/drawing/2014/main" id="{3C4D6013-6258-4AF3-B45A-BEF303B69253}"/>
              </a:ext>
            </a:extLst>
          </p:cNvPr>
          <p:cNvSpPr>
            <a:spLocks noGrp="1"/>
          </p:cNvSpPr>
          <p:nvPr>
            <p:ph type="body" sz="half" idx="24"/>
          </p:nvPr>
        </p:nvSpPr>
        <p:spPr/>
        <p:txBody>
          <a:bodyPr/>
          <a:lstStyle/>
          <a:p>
            <a:endParaRPr lang="zh-CN" altLang="en-US" dirty="0"/>
          </a:p>
        </p:txBody>
      </p:sp>
    </p:spTree>
    <p:extLst>
      <p:ext uri="{BB962C8B-B14F-4D97-AF65-F5344CB8AC3E}">
        <p14:creationId xmlns:p14="http://schemas.microsoft.com/office/powerpoint/2010/main" val="3196639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endParaRPr lang="zh-CN" altLang="en-US"/>
          </a:p>
        </p:txBody>
      </p:sp>
      <p:sp>
        <p:nvSpPr>
          <p:cNvPr id="6" name="文本占位符 5"/>
          <p:cNvSpPr>
            <a:spLocks noGrp="1"/>
          </p:cNvSpPr>
          <p:nvPr>
            <p:ph type="body" sz="half" idx="2"/>
          </p:nvPr>
        </p:nvSpPr>
        <p:spPr/>
        <p:txBody>
          <a:bodyPr/>
          <a:lstStyle/>
          <a:p>
            <a:endParaRPr lang="zh-CN" altLang="en-US"/>
          </a:p>
        </p:txBody>
      </p:sp>
      <p:sp>
        <p:nvSpPr>
          <p:cNvPr id="7" name="文本占位符 6"/>
          <p:cNvSpPr>
            <a:spLocks noGrp="1"/>
          </p:cNvSpPr>
          <p:nvPr>
            <p:ph type="body" sz="quarter" idx="23"/>
          </p:nvPr>
        </p:nvSpPr>
        <p:spPr/>
        <p:txBody>
          <a:bodyPr/>
          <a:lstStyle/>
          <a:p>
            <a:endParaRPr lang="zh-CN" altLang="en-US"/>
          </a:p>
        </p:txBody>
      </p:sp>
      <p:sp>
        <p:nvSpPr>
          <p:cNvPr id="9" name="文本占位符 8"/>
          <p:cNvSpPr>
            <a:spLocks noGrp="1"/>
          </p:cNvSpPr>
          <p:nvPr>
            <p:ph type="body" sz="half" idx="24"/>
          </p:nvPr>
        </p:nvSpPr>
        <p:spPr/>
        <p:txBody>
          <a:bodyPr/>
          <a:lstStyle/>
          <a:p>
            <a:endParaRPr lang="zh-CN" altLang="en-US"/>
          </a:p>
        </p:txBody>
      </p:sp>
      <p:sp>
        <p:nvSpPr>
          <p:cNvPr id="10" name="文本占位符 9"/>
          <p:cNvSpPr>
            <a:spLocks noGrp="1"/>
          </p:cNvSpPr>
          <p:nvPr>
            <p:ph type="body" sz="half" idx="25"/>
          </p:nvPr>
        </p:nvSpPr>
        <p:spPr/>
        <p:txBody>
          <a:bodyPr/>
          <a:lstStyle/>
          <a:p>
            <a:endParaRPr lang="zh-CN"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文本占位符 2"/>
          <p:cNvSpPr>
            <a:spLocks noGrp="1"/>
          </p:cNvSpPr>
          <p:nvPr>
            <p:ph type="body" idx="1"/>
          </p:nvPr>
        </p:nvSpPr>
        <p:spPr/>
        <p:txBody>
          <a:bodyPr/>
          <a:lstStyle/>
          <a:p>
            <a:endParaRPr lang="zh-CN" altLang="en-US" dirty="0"/>
          </a:p>
        </p:txBody>
      </p:sp>
      <p:sp>
        <p:nvSpPr>
          <p:cNvPr id="5" name="文本占位符 4"/>
          <p:cNvSpPr>
            <a:spLocks noGrp="1"/>
          </p:cNvSpPr>
          <p:nvPr>
            <p:ph type="body" sz="half" idx="24"/>
          </p:nvPr>
        </p:nvSpPr>
        <p:spPr/>
        <p:txBody>
          <a:bodyPr/>
          <a:lstStyle/>
          <a:p>
            <a:endParaRPr lang="zh-CN"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endParaRPr lang="zh-CN" altLang="en-US"/>
          </a:p>
        </p:txBody>
      </p:sp>
      <p:sp>
        <p:nvSpPr>
          <p:cNvPr id="5" name="文本占位符 4"/>
          <p:cNvSpPr>
            <a:spLocks noGrp="1"/>
          </p:cNvSpPr>
          <p:nvPr>
            <p:ph type="body" sz="half" idx="2"/>
          </p:nvPr>
        </p:nvSpPr>
        <p:spPr/>
        <p:txBody>
          <a:bodyPr/>
          <a:lstStyle/>
          <a:p>
            <a:endParaRPr lang="zh-CN" altLang="en-US"/>
          </a:p>
        </p:txBody>
      </p:sp>
      <p:sp>
        <p:nvSpPr>
          <p:cNvPr id="6" name="文本占位符 5"/>
          <p:cNvSpPr>
            <a:spLocks noGrp="1"/>
          </p:cNvSpPr>
          <p:nvPr>
            <p:ph type="body" sz="quarter" idx="23"/>
          </p:nvPr>
        </p:nvSpPr>
        <p:spPr/>
        <p:txBody>
          <a:bodyPr/>
          <a:lstStyle/>
          <a:p>
            <a:endParaRPr lang="zh-CN" altLang="en-US"/>
          </a:p>
        </p:txBody>
      </p:sp>
      <p:sp>
        <p:nvSpPr>
          <p:cNvPr id="7" name="文本占位符 6"/>
          <p:cNvSpPr>
            <a:spLocks noGrp="1"/>
          </p:cNvSpPr>
          <p:nvPr>
            <p:ph type="body" sz="half" idx="24"/>
          </p:nvPr>
        </p:nvSpPr>
        <p:spPr/>
        <p:txBody>
          <a:bodyPr/>
          <a:lstStyle/>
          <a:p>
            <a:endParaRPr lang="zh-CN" altLang="en-US"/>
          </a:p>
        </p:txBody>
      </p:sp>
      <p:sp>
        <p:nvSpPr>
          <p:cNvPr id="8" name="文本占位符 7"/>
          <p:cNvSpPr>
            <a:spLocks noGrp="1"/>
          </p:cNvSpPr>
          <p:nvPr>
            <p:ph type="body" sz="half" idx="25"/>
          </p:nvPr>
        </p:nvSpPr>
        <p:spPr/>
        <p:txBody>
          <a:bodyPr/>
          <a:lstStyle/>
          <a:p>
            <a:endParaRPr lang="zh-CN"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5513EC9-3BE4-4280-862D-85B6B19931F4}"/>
              </a:ext>
            </a:extLst>
          </p:cNvPr>
          <p:cNvSpPr>
            <a:spLocks noGrp="1"/>
          </p:cNvSpPr>
          <p:nvPr>
            <p:ph type="body" sz="quarter" idx="22"/>
          </p:nvPr>
        </p:nvSpPr>
        <p:spPr/>
        <p:txBody>
          <a:bodyPr/>
          <a:lstStyle/>
          <a:p>
            <a:endParaRPr lang="zh-CN" altLang="en-US" dirty="0"/>
          </a:p>
        </p:txBody>
      </p:sp>
      <p:sp>
        <p:nvSpPr>
          <p:cNvPr id="3" name="标题 2">
            <a:extLst>
              <a:ext uri="{FF2B5EF4-FFF2-40B4-BE49-F238E27FC236}">
                <a16:creationId xmlns:a16="http://schemas.microsoft.com/office/drawing/2014/main" id="{0A037EF9-56FF-431A-AB08-2B2AFC794A91}"/>
              </a:ext>
            </a:extLst>
          </p:cNvPr>
          <p:cNvSpPr>
            <a:spLocks noGrp="1"/>
          </p:cNvSpPr>
          <p:nvPr>
            <p:ph type="title"/>
          </p:nvPr>
        </p:nvSpPr>
        <p:spPr/>
        <p:txBody>
          <a:bodyPr/>
          <a:lstStyle/>
          <a:p>
            <a:endParaRPr lang="zh-CN" altLang="en-US" dirty="0"/>
          </a:p>
        </p:txBody>
      </p:sp>
    </p:spTree>
    <p:extLst>
      <p:ext uri="{BB962C8B-B14F-4D97-AF65-F5344CB8AC3E}">
        <p14:creationId xmlns:p14="http://schemas.microsoft.com/office/powerpoint/2010/main" val="11142907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141</Words>
  <Application>Microsoft Office PowerPoint</Application>
  <PresentationFormat>宽屏</PresentationFormat>
  <Paragraphs>21</Paragraphs>
  <Slides>7</Slides>
  <Notes>1</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7</vt:i4>
      </vt:variant>
    </vt:vector>
  </HeadingPairs>
  <TitlesOfParts>
    <vt:vector size="20" baseType="lpstr">
      <vt:lpstr>Microsoft YaHei Bold</vt:lpstr>
      <vt:lpstr>Microsoft YaHei Regular</vt:lpstr>
      <vt:lpstr>Songti SC Bold</vt:lpstr>
      <vt:lpstr>Source Han Sans SC</vt:lpstr>
      <vt:lpstr>宋体</vt:lpstr>
      <vt:lpstr>Microsoft YaHei</vt:lpstr>
      <vt:lpstr>Arial</vt:lpstr>
      <vt:lpstr>Book Antiqua</vt:lpstr>
      <vt:lpstr>Calibri</vt:lpstr>
      <vt:lpstr>Century Gothic</vt:lpstr>
      <vt:lpstr>Wingdings</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whb</dc:creator>
  <cp:lastModifiedBy>Sherry Xu</cp:lastModifiedBy>
  <cp:revision>26</cp:revision>
  <dcterms:created xsi:type="dcterms:W3CDTF">2023-12-27T01:49:10Z</dcterms:created>
  <dcterms:modified xsi:type="dcterms:W3CDTF">2023-12-27T07:49:49Z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2052-6.4.0.8550</vt:lpwstr>
  </property>
  <property fmtid="{D5CDD505-2E9C-101B-9397-08002B2CF9AE}" pid="3" name="ICV">
    <vt:lpwstr>1E26502EDE8C0D2CEE838965AA40F06A</vt:lpwstr>
  </property>
</Properties>
</file>